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3"/>
  </p:notesMasterIdLst>
  <p:sldIdLst>
    <p:sldId id="256" r:id="rId2"/>
    <p:sldId id="268" r:id="rId3"/>
    <p:sldId id="267" r:id="rId4"/>
    <p:sldId id="265" r:id="rId5"/>
    <p:sldId id="259" r:id="rId6"/>
    <p:sldId id="266" r:id="rId7"/>
    <p:sldId id="263" r:id="rId8"/>
    <p:sldId id="262" r:id="rId9"/>
    <p:sldId id="260" r:id="rId10"/>
    <p:sldId id="261" r:id="rId11"/>
    <p:sldId id="258" r:id="rId1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A0EF1D-88FE-4334-8512-F66B1C88FBFA}" v="259" dt="2022-05-05T03:41:38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Soto" userId="98c1e7086fc0502d" providerId="LiveId" clId="{CEA0EF1D-88FE-4334-8512-F66B1C88FBFA}"/>
    <pc:docChg chg="undo redo custSel addSld delSld modSld sldOrd">
      <pc:chgData name="John Soto" userId="98c1e7086fc0502d" providerId="LiveId" clId="{CEA0EF1D-88FE-4334-8512-F66B1C88FBFA}" dt="2022-05-05T03:41:38.410" v="2501"/>
      <pc:docMkLst>
        <pc:docMk/>
      </pc:docMkLst>
      <pc:sldChg chg="addSp delSp modSp mod modTransition modAnim">
        <pc:chgData name="John Soto" userId="98c1e7086fc0502d" providerId="LiveId" clId="{CEA0EF1D-88FE-4334-8512-F66B1C88FBFA}" dt="2022-05-05T02:43:03.530" v="2263"/>
        <pc:sldMkLst>
          <pc:docMk/>
          <pc:sldMk cId="1677889715" sldId="256"/>
        </pc:sldMkLst>
        <pc:spChg chg="mod">
          <ac:chgData name="John Soto" userId="98c1e7086fc0502d" providerId="LiveId" clId="{CEA0EF1D-88FE-4334-8512-F66B1C88FBFA}" dt="2022-05-05T02:34:50.898" v="2241" actId="20577"/>
          <ac:spMkLst>
            <pc:docMk/>
            <pc:sldMk cId="1677889715" sldId="256"/>
            <ac:spMk id="2" creationId="{00000000-0000-0000-0000-000000000000}"/>
          </ac:spMkLst>
        </pc:spChg>
        <pc:spChg chg="mod">
          <ac:chgData name="John Soto" userId="98c1e7086fc0502d" providerId="LiveId" clId="{CEA0EF1D-88FE-4334-8512-F66B1C88FBFA}" dt="2022-05-05T02:37:16.832" v="2252" actId="14100"/>
          <ac:spMkLst>
            <pc:docMk/>
            <pc:sldMk cId="1677889715" sldId="256"/>
            <ac:spMk id="3" creationId="{00000000-0000-0000-0000-000000000000}"/>
          </ac:spMkLst>
        </pc:spChg>
        <pc:picChg chg="add del mod">
          <ac:chgData name="John Soto" userId="98c1e7086fc0502d" providerId="LiveId" clId="{CEA0EF1D-88FE-4334-8512-F66B1C88FBFA}" dt="2022-05-05T02:39:24.852" v="2254"/>
          <ac:picMkLst>
            <pc:docMk/>
            <pc:sldMk cId="1677889715" sldId="256"/>
            <ac:picMk id="4" creationId="{EB1D2470-8E49-4AAF-954C-06DAF929189A}"/>
          </ac:picMkLst>
        </pc:picChg>
        <pc:picChg chg="add del mod">
          <ac:chgData name="John Soto" userId="98c1e7086fc0502d" providerId="LiveId" clId="{CEA0EF1D-88FE-4334-8512-F66B1C88FBFA}" dt="2022-05-05T02:40:11.633" v="2256"/>
          <ac:picMkLst>
            <pc:docMk/>
            <pc:sldMk cId="1677889715" sldId="256"/>
            <ac:picMk id="5" creationId="{1AF13234-2C4A-4D6D-AEF5-131E0C8948A9}"/>
          </ac:picMkLst>
        </pc:picChg>
        <pc:picChg chg="add del mod">
          <ac:chgData name="John Soto" userId="98c1e7086fc0502d" providerId="LiveId" clId="{CEA0EF1D-88FE-4334-8512-F66B1C88FBFA}" dt="2022-05-05T02:40:50.262" v="2258"/>
          <ac:picMkLst>
            <pc:docMk/>
            <pc:sldMk cId="1677889715" sldId="256"/>
            <ac:picMk id="6" creationId="{4E15CBD9-F2AE-44C5-8220-DF382EF3D174}"/>
          </ac:picMkLst>
        </pc:picChg>
        <pc:picChg chg="add del mod">
          <ac:chgData name="John Soto" userId="98c1e7086fc0502d" providerId="LiveId" clId="{CEA0EF1D-88FE-4334-8512-F66B1C88FBFA}" dt="2022-05-05T02:42:13.564" v="2260"/>
          <ac:picMkLst>
            <pc:docMk/>
            <pc:sldMk cId="1677889715" sldId="256"/>
            <ac:picMk id="7" creationId="{E0D006D3-EA05-4371-9895-CE06B9EDEF75}"/>
          </ac:picMkLst>
        </pc:picChg>
        <pc:picChg chg="add del mod">
          <ac:chgData name="John Soto" userId="98c1e7086fc0502d" providerId="LiveId" clId="{CEA0EF1D-88FE-4334-8512-F66B1C88FBFA}" dt="2022-05-05T02:42:25.185" v="2262"/>
          <ac:picMkLst>
            <pc:docMk/>
            <pc:sldMk cId="1677889715" sldId="256"/>
            <ac:picMk id="8" creationId="{23D46D82-07EF-49A4-BBD0-E768BE3D55B9}"/>
          </ac:picMkLst>
        </pc:picChg>
        <pc:picChg chg="add mod">
          <ac:chgData name="John Soto" userId="98c1e7086fc0502d" providerId="LiveId" clId="{CEA0EF1D-88FE-4334-8512-F66B1C88FBFA}" dt="2022-05-05T02:43:03.530" v="2263"/>
          <ac:picMkLst>
            <pc:docMk/>
            <pc:sldMk cId="1677889715" sldId="256"/>
            <ac:picMk id="9" creationId="{17C1B3FD-DBD3-4AE8-B942-8C9996E98BAB}"/>
          </ac:picMkLst>
        </pc:picChg>
      </pc:sldChg>
      <pc:sldChg chg="addSp delSp modSp del mod setBg delDesignElem chgLayout">
        <pc:chgData name="John Soto" userId="98c1e7086fc0502d" providerId="LiveId" clId="{CEA0EF1D-88FE-4334-8512-F66B1C88FBFA}" dt="2022-05-05T02:22:13.042" v="2011" actId="2696"/>
        <pc:sldMkLst>
          <pc:docMk/>
          <pc:sldMk cId="44536029" sldId="257"/>
        </pc:sldMkLst>
        <pc:spChg chg="add del mod">
          <ac:chgData name="John Soto" userId="98c1e7086fc0502d" providerId="LiveId" clId="{CEA0EF1D-88FE-4334-8512-F66B1C88FBFA}" dt="2022-05-03T20:37:09.041" v="673" actId="478"/>
          <ac:spMkLst>
            <pc:docMk/>
            <pc:sldMk cId="44536029" sldId="257"/>
            <ac:spMk id="3" creationId="{6FECDA86-0158-4BD4-8000-18E51C3B94D8}"/>
          </ac:spMkLst>
        </pc:spChg>
        <pc:spChg chg="mod ord">
          <ac:chgData name="John Soto" userId="98c1e7086fc0502d" providerId="LiveId" clId="{CEA0EF1D-88FE-4334-8512-F66B1C88FBFA}" dt="2022-05-03T20:35:13.329" v="648" actId="1076"/>
          <ac:spMkLst>
            <pc:docMk/>
            <pc:sldMk cId="44536029" sldId="257"/>
            <ac:spMk id="4" creationId="{00000000-0000-0000-0000-000000000000}"/>
          </ac:spMkLst>
        </pc:spChg>
        <pc:spChg chg="del">
          <ac:chgData name="John Soto" userId="98c1e7086fc0502d" providerId="LiveId" clId="{CEA0EF1D-88FE-4334-8512-F66B1C88FBFA}" dt="2022-05-03T15:35:46.332" v="12" actId="26606"/>
          <ac:spMkLst>
            <pc:docMk/>
            <pc:sldMk cId="44536029" sldId="257"/>
            <ac:spMk id="5" creationId="{00000000-0000-0000-0000-000000000000}"/>
          </ac:spMkLst>
        </pc:spChg>
        <pc:spChg chg="add mod ord">
          <ac:chgData name="John Soto" userId="98c1e7086fc0502d" providerId="LiveId" clId="{CEA0EF1D-88FE-4334-8512-F66B1C88FBFA}" dt="2022-05-03T20:37:17.871" v="676" actId="20577"/>
          <ac:spMkLst>
            <pc:docMk/>
            <pc:sldMk cId="44536029" sldId="257"/>
            <ac:spMk id="6" creationId="{6973888F-4492-4B3E-9A52-70092362CC8B}"/>
          </ac:spMkLst>
        </pc:spChg>
        <pc:spChg chg="add mod">
          <ac:chgData name="John Soto" userId="98c1e7086fc0502d" providerId="LiveId" clId="{CEA0EF1D-88FE-4334-8512-F66B1C88FBFA}" dt="2022-05-03T20:39:14.911" v="696" actId="1076"/>
          <ac:spMkLst>
            <pc:docMk/>
            <pc:sldMk cId="44536029" sldId="257"/>
            <ac:spMk id="10" creationId="{81C163B7-65D5-40AF-B27B-1C09C58B6A4B}"/>
          </ac:spMkLst>
        </pc:spChg>
        <pc:spChg chg="add mod">
          <ac:chgData name="John Soto" userId="98c1e7086fc0502d" providerId="LiveId" clId="{CEA0EF1D-88FE-4334-8512-F66B1C88FBFA}" dt="2022-05-03T20:47:08.323" v="952" actId="20577"/>
          <ac:spMkLst>
            <pc:docMk/>
            <pc:sldMk cId="44536029" sldId="257"/>
            <ac:spMk id="12" creationId="{F38F0FD6-ABFE-4486-A7BB-0E8AB45C3EF3}"/>
          </ac:spMkLst>
        </pc:spChg>
        <pc:grpChg chg="add mod">
          <ac:chgData name="John Soto" userId="98c1e7086fc0502d" providerId="LiveId" clId="{CEA0EF1D-88FE-4334-8512-F66B1C88FBFA}" dt="2022-05-03T20:47:46.449" v="953" actId="14100"/>
          <ac:grpSpMkLst>
            <pc:docMk/>
            <pc:sldMk cId="44536029" sldId="257"/>
            <ac:grpSpMk id="9" creationId="{395849EC-377A-4001-88BF-0C74685B8F8F}"/>
          </ac:grpSpMkLst>
        </pc:grpChg>
        <pc:graphicFrameChg chg="add del mod ord modGraphic">
          <ac:chgData name="John Soto" userId="98c1e7086fc0502d" providerId="LiveId" clId="{CEA0EF1D-88FE-4334-8512-F66B1C88FBFA}" dt="2022-05-03T20:48:24.749" v="962" actId="1076"/>
          <ac:graphicFrameMkLst>
            <pc:docMk/>
            <pc:sldMk cId="44536029" sldId="257"/>
            <ac:graphicFrameMk id="7" creationId="{835EDCF5-1D4F-A338-4A32-9BBF3C8588FD}"/>
          </ac:graphicFrameMkLst>
        </pc:graphicFrameChg>
        <pc:picChg chg="add del">
          <ac:chgData name="John Soto" userId="98c1e7086fc0502d" providerId="LiveId" clId="{CEA0EF1D-88FE-4334-8512-F66B1C88FBFA}" dt="2022-05-03T20:34:08.900" v="627" actId="700"/>
          <ac:picMkLst>
            <pc:docMk/>
            <pc:sldMk cId="44536029" sldId="257"/>
            <ac:picMk id="11" creationId="{A8D526D7-C782-4F65-A21F-A6B40D869B47}"/>
          </ac:picMkLst>
        </pc:picChg>
      </pc:sldChg>
      <pc:sldChg chg="addSp modSp mod setBg setClrOvrMap">
        <pc:chgData name="John Soto" userId="98c1e7086fc0502d" providerId="LiveId" clId="{CEA0EF1D-88FE-4334-8512-F66B1C88FBFA}" dt="2022-05-05T03:41:38.410" v="2501"/>
        <pc:sldMkLst>
          <pc:docMk/>
          <pc:sldMk cId="577043888" sldId="258"/>
        </pc:sldMkLst>
        <pc:spChg chg="mod">
          <ac:chgData name="John Soto" userId="98c1e7086fc0502d" providerId="LiveId" clId="{CEA0EF1D-88FE-4334-8512-F66B1C88FBFA}" dt="2022-05-05T02:34:14.456" v="2233" actId="26606"/>
          <ac:spMkLst>
            <pc:docMk/>
            <pc:sldMk cId="577043888" sldId="258"/>
            <ac:spMk id="2" creationId="{00000000-0000-0000-0000-000000000000}"/>
          </ac:spMkLst>
        </pc:spChg>
        <pc:spChg chg="mod">
          <ac:chgData name="John Soto" userId="98c1e7086fc0502d" providerId="LiveId" clId="{CEA0EF1D-88FE-4334-8512-F66B1C88FBFA}" dt="2022-05-05T02:34:24.859" v="2239" actId="27636"/>
          <ac:spMkLst>
            <pc:docMk/>
            <pc:sldMk cId="577043888" sldId="258"/>
            <ac:spMk id="3" creationId="{00000000-0000-0000-0000-000000000000}"/>
          </ac:spMkLst>
        </pc:spChg>
        <pc:spChg chg="add">
          <ac:chgData name="John Soto" userId="98c1e7086fc0502d" providerId="LiveId" clId="{CEA0EF1D-88FE-4334-8512-F66B1C88FBFA}" dt="2022-05-05T02:34:14.456" v="2233" actId="26606"/>
          <ac:spMkLst>
            <pc:docMk/>
            <pc:sldMk cId="577043888" sldId="258"/>
            <ac:spMk id="8" creationId="{7CFAC9FD-BAD6-47B4-9C11-BE23CEAC750B}"/>
          </ac:spMkLst>
        </pc:spChg>
        <pc:spChg chg="add">
          <ac:chgData name="John Soto" userId="98c1e7086fc0502d" providerId="LiveId" clId="{CEA0EF1D-88FE-4334-8512-F66B1C88FBFA}" dt="2022-05-05T02:34:14.456" v="2233" actId="26606"/>
          <ac:spMkLst>
            <pc:docMk/>
            <pc:sldMk cId="577043888" sldId="258"/>
            <ac:spMk id="10" creationId="{45B67B9C-9B45-4084-9BB5-187071EE9A61}"/>
          </ac:spMkLst>
        </pc:spChg>
        <pc:picChg chg="add mod">
          <ac:chgData name="John Soto" userId="98c1e7086fc0502d" providerId="LiveId" clId="{CEA0EF1D-88FE-4334-8512-F66B1C88FBFA}" dt="2022-05-05T03:41:38.410" v="2501"/>
          <ac:picMkLst>
            <pc:docMk/>
            <pc:sldMk cId="577043888" sldId="258"/>
            <ac:picMk id="4" creationId="{95EF4E39-0AA6-40B4-B6AC-0EAAA57225A8}"/>
          </ac:picMkLst>
        </pc:picChg>
      </pc:sldChg>
      <pc:sldChg chg="addSp delSp modSp ord modTransition modAnim">
        <pc:chgData name="John Soto" userId="98c1e7086fc0502d" providerId="LiveId" clId="{CEA0EF1D-88FE-4334-8512-F66B1C88FBFA}" dt="2022-05-05T03:13:22.094" v="2483"/>
        <pc:sldMkLst>
          <pc:docMk/>
          <pc:sldMk cId="3702198465" sldId="259"/>
        </pc:sldMkLst>
        <pc:picChg chg="add del mod">
          <ac:chgData name="John Soto" userId="98c1e7086fc0502d" providerId="LiveId" clId="{CEA0EF1D-88FE-4334-8512-F66B1C88FBFA}" dt="2022-05-05T03:00:12.133" v="2462"/>
          <ac:picMkLst>
            <pc:docMk/>
            <pc:sldMk cId="3702198465" sldId="259"/>
            <ac:picMk id="2" creationId="{6B0B8064-DD78-4A05-8A4B-9EC9EBD6B05A}"/>
          </ac:picMkLst>
        </pc:picChg>
        <pc:picChg chg="add del mod">
          <ac:chgData name="John Soto" userId="98c1e7086fc0502d" providerId="LiveId" clId="{CEA0EF1D-88FE-4334-8512-F66B1C88FBFA}" dt="2022-05-05T03:01:19.579" v="2464"/>
          <ac:picMkLst>
            <pc:docMk/>
            <pc:sldMk cId="3702198465" sldId="259"/>
            <ac:picMk id="3" creationId="{5275FAF0-1258-4D14-B011-08C3D7A2D24D}"/>
          </ac:picMkLst>
        </pc:picChg>
        <pc:picChg chg="add del mod">
          <ac:chgData name="John Soto" userId="98c1e7086fc0502d" providerId="LiveId" clId="{CEA0EF1D-88FE-4334-8512-F66B1C88FBFA}" dt="2022-05-05T03:01:36.958" v="2466"/>
          <ac:picMkLst>
            <pc:docMk/>
            <pc:sldMk cId="3702198465" sldId="259"/>
            <ac:picMk id="5" creationId="{200C651A-2C36-4F21-A067-4F03BA0968B6}"/>
          </ac:picMkLst>
        </pc:picChg>
        <pc:picChg chg="add del mod">
          <ac:chgData name="John Soto" userId="98c1e7086fc0502d" providerId="LiveId" clId="{CEA0EF1D-88FE-4334-8512-F66B1C88FBFA}" dt="2022-05-05T03:01:44.438" v="2468"/>
          <ac:picMkLst>
            <pc:docMk/>
            <pc:sldMk cId="3702198465" sldId="259"/>
            <ac:picMk id="6" creationId="{C978F952-9EE0-4548-8DFD-740DA47633A2}"/>
          </ac:picMkLst>
        </pc:picChg>
        <pc:picChg chg="add del mod">
          <ac:chgData name="John Soto" userId="98c1e7086fc0502d" providerId="LiveId" clId="{CEA0EF1D-88FE-4334-8512-F66B1C88FBFA}" dt="2022-05-05T03:02:32.301" v="2470"/>
          <ac:picMkLst>
            <pc:docMk/>
            <pc:sldMk cId="3702198465" sldId="259"/>
            <ac:picMk id="9" creationId="{4750C1EA-2D75-4C67-800F-963630D7C5B5}"/>
          </ac:picMkLst>
        </pc:picChg>
        <pc:picChg chg="add del mod">
          <ac:chgData name="John Soto" userId="98c1e7086fc0502d" providerId="LiveId" clId="{CEA0EF1D-88FE-4334-8512-F66B1C88FBFA}" dt="2022-05-05T03:05:25.786" v="2472"/>
          <ac:picMkLst>
            <pc:docMk/>
            <pc:sldMk cId="3702198465" sldId="259"/>
            <ac:picMk id="10" creationId="{9BEC06EE-7276-49D4-9FD9-BD760CC70DC4}"/>
          </ac:picMkLst>
        </pc:picChg>
        <pc:picChg chg="add del mod">
          <ac:chgData name="John Soto" userId="98c1e7086fc0502d" providerId="LiveId" clId="{CEA0EF1D-88FE-4334-8512-F66B1C88FBFA}" dt="2022-05-05T03:05:50.513" v="2474"/>
          <ac:picMkLst>
            <pc:docMk/>
            <pc:sldMk cId="3702198465" sldId="259"/>
            <ac:picMk id="11" creationId="{9831689D-AE7B-4354-94EC-73625265275A}"/>
          </ac:picMkLst>
        </pc:picChg>
        <pc:picChg chg="add del mod">
          <ac:chgData name="John Soto" userId="98c1e7086fc0502d" providerId="LiveId" clId="{CEA0EF1D-88FE-4334-8512-F66B1C88FBFA}" dt="2022-05-05T03:06:55.015" v="2476"/>
          <ac:picMkLst>
            <pc:docMk/>
            <pc:sldMk cId="3702198465" sldId="259"/>
            <ac:picMk id="12" creationId="{0170E2B5-B55C-403C-A063-1408AD83C4A5}"/>
          </ac:picMkLst>
        </pc:picChg>
        <pc:picChg chg="add del mod">
          <ac:chgData name="John Soto" userId="98c1e7086fc0502d" providerId="LiveId" clId="{CEA0EF1D-88FE-4334-8512-F66B1C88FBFA}" dt="2022-05-05T03:07:22.612" v="2478"/>
          <ac:picMkLst>
            <pc:docMk/>
            <pc:sldMk cId="3702198465" sldId="259"/>
            <ac:picMk id="13" creationId="{374EE2C3-FA43-47BC-891B-15982984F45B}"/>
          </ac:picMkLst>
        </pc:picChg>
        <pc:picChg chg="add del mod">
          <ac:chgData name="John Soto" userId="98c1e7086fc0502d" providerId="LiveId" clId="{CEA0EF1D-88FE-4334-8512-F66B1C88FBFA}" dt="2022-05-05T03:08:19.799" v="2480"/>
          <ac:picMkLst>
            <pc:docMk/>
            <pc:sldMk cId="3702198465" sldId="259"/>
            <ac:picMk id="14" creationId="{54D9BA29-0418-4F11-BE6F-0AD14F3754B2}"/>
          </ac:picMkLst>
        </pc:picChg>
        <pc:picChg chg="add del mod">
          <ac:chgData name="John Soto" userId="98c1e7086fc0502d" providerId="LiveId" clId="{CEA0EF1D-88FE-4334-8512-F66B1C88FBFA}" dt="2022-05-05T03:11:37.634" v="2482"/>
          <ac:picMkLst>
            <pc:docMk/>
            <pc:sldMk cId="3702198465" sldId="259"/>
            <ac:picMk id="15" creationId="{BE4E82A6-8DFE-49A7-8B6D-38526FA16E29}"/>
          </ac:picMkLst>
        </pc:picChg>
        <pc:picChg chg="add mod">
          <ac:chgData name="John Soto" userId="98c1e7086fc0502d" providerId="LiveId" clId="{CEA0EF1D-88FE-4334-8512-F66B1C88FBFA}" dt="2022-05-05T03:13:22.094" v="2483"/>
          <ac:picMkLst>
            <pc:docMk/>
            <pc:sldMk cId="3702198465" sldId="259"/>
            <ac:picMk id="16" creationId="{1ED2C247-94DD-47C6-A7BE-A094030AC6AC}"/>
          </ac:picMkLst>
        </pc:picChg>
      </pc:sldChg>
      <pc:sldChg chg="addSp delSp modSp modTransition modAnim">
        <pc:chgData name="John Soto" userId="98c1e7086fc0502d" providerId="LiveId" clId="{CEA0EF1D-88FE-4334-8512-F66B1C88FBFA}" dt="2022-05-05T03:31:47.051" v="2495"/>
        <pc:sldMkLst>
          <pc:docMk/>
          <pc:sldMk cId="354153347" sldId="260"/>
        </pc:sldMkLst>
        <pc:picChg chg="add del mod">
          <ac:chgData name="John Soto" userId="98c1e7086fc0502d" providerId="LiveId" clId="{CEA0EF1D-88FE-4334-8512-F66B1C88FBFA}" dt="2022-05-05T03:28:52.985" v="2494"/>
          <ac:picMkLst>
            <pc:docMk/>
            <pc:sldMk cId="354153347" sldId="260"/>
            <ac:picMk id="2" creationId="{F098FACB-80CF-4F85-AA0E-9B92256C7559}"/>
          </ac:picMkLst>
        </pc:picChg>
        <pc:picChg chg="add mod">
          <ac:chgData name="John Soto" userId="98c1e7086fc0502d" providerId="LiveId" clId="{CEA0EF1D-88FE-4334-8512-F66B1C88FBFA}" dt="2022-05-05T03:31:47.051" v="2495"/>
          <ac:picMkLst>
            <pc:docMk/>
            <pc:sldMk cId="354153347" sldId="260"/>
            <ac:picMk id="3" creationId="{C2B1343C-1AC3-4E3F-A2D8-8BC8E73DF5B8}"/>
          </ac:picMkLst>
        </pc:picChg>
      </pc:sldChg>
      <pc:sldChg chg="addSp delSp modSp mod modTransition modAnim">
        <pc:chgData name="John Soto" userId="98c1e7086fc0502d" providerId="LiveId" clId="{CEA0EF1D-88FE-4334-8512-F66B1C88FBFA}" dt="2022-05-05T03:40:28.166" v="2500"/>
        <pc:sldMkLst>
          <pc:docMk/>
          <pc:sldMk cId="996643589" sldId="261"/>
        </pc:sldMkLst>
        <pc:spChg chg="mod">
          <ac:chgData name="John Soto" userId="98c1e7086fc0502d" providerId="LiveId" clId="{CEA0EF1D-88FE-4334-8512-F66B1C88FBFA}" dt="2022-05-03T21:21:43.973" v="1015" actId="20577"/>
          <ac:spMkLst>
            <pc:docMk/>
            <pc:sldMk cId="996643589" sldId="261"/>
            <ac:spMk id="5" creationId="{00000000-0000-0000-0000-000000000000}"/>
          </ac:spMkLst>
        </pc:spChg>
        <pc:spChg chg="mod">
          <ac:chgData name="John Soto" userId="98c1e7086fc0502d" providerId="LiveId" clId="{CEA0EF1D-88FE-4334-8512-F66B1C88FBFA}" dt="2022-05-03T21:21:39.195" v="1008" actId="20577"/>
          <ac:spMkLst>
            <pc:docMk/>
            <pc:sldMk cId="996643589" sldId="261"/>
            <ac:spMk id="8" creationId="{00000000-0000-0000-0000-000000000000}"/>
          </ac:spMkLst>
        </pc:spChg>
        <pc:picChg chg="add del mod">
          <ac:chgData name="John Soto" userId="98c1e7086fc0502d" providerId="LiveId" clId="{CEA0EF1D-88FE-4334-8512-F66B1C88FBFA}" dt="2022-05-05T03:36:35.336" v="2497"/>
          <ac:picMkLst>
            <pc:docMk/>
            <pc:sldMk cId="996643589" sldId="261"/>
            <ac:picMk id="2" creationId="{68EB1E87-95E9-4377-9C70-9534FF48D56B}"/>
          </ac:picMkLst>
        </pc:picChg>
        <pc:picChg chg="add del mod">
          <ac:chgData name="John Soto" userId="98c1e7086fc0502d" providerId="LiveId" clId="{CEA0EF1D-88FE-4334-8512-F66B1C88FBFA}" dt="2022-05-05T03:38:01.722" v="2499"/>
          <ac:picMkLst>
            <pc:docMk/>
            <pc:sldMk cId="996643589" sldId="261"/>
            <ac:picMk id="3" creationId="{98702FB8-2D6D-427A-AEEB-5E48A2F85965}"/>
          </ac:picMkLst>
        </pc:picChg>
        <pc:picChg chg="add mod">
          <ac:chgData name="John Soto" userId="98c1e7086fc0502d" providerId="LiveId" clId="{CEA0EF1D-88FE-4334-8512-F66B1C88FBFA}" dt="2022-05-05T03:40:28.166" v="2500"/>
          <ac:picMkLst>
            <pc:docMk/>
            <pc:sldMk cId="996643589" sldId="261"/>
            <ac:picMk id="4" creationId="{06CAE40A-7D28-4D0D-8200-2BA10EEAFB64}"/>
          </ac:picMkLst>
        </pc:picChg>
      </pc:sldChg>
      <pc:sldChg chg="addSp delSp modSp mod modTransition setBg modAnim">
        <pc:chgData name="John Soto" userId="98c1e7086fc0502d" providerId="LiveId" clId="{CEA0EF1D-88FE-4334-8512-F66B1C88FBFA}" dt="2022-05-05T03:24:51.869" v="2492"/>
        <pc:sldMkLst>
          <pc:docMk/>
          <pc:sldMk cId="2401241529" sldId="262"/>
        </pc:sldMkLst>
        <pc:spChg chg="mod">
          <ac:chgData name="John Soto" userId="98c1e7086fc0502d" providerId="LiveId" clId="{CEA0EF1D-88FE-4334-8512-F66B1C88FBFA}" dt="2022-05-05T02:32:35.295" v="2222" actId="26606"/>
          <ac:spMkLst>
            <pc:docMk/>
            <pc:sldMk cId="2401241529" sldId="262"/>
            <ac:spMk id="5" creationId="{00000000-0000-0000-0000-000000000000}"/>
          </ac:spMkLst>
        </pc:spChg>
        <pc:spChg chg="add del mod">
          <ac:chgData name="John Soto" userId="98c1e7086fc0502d" providerId="LiveId" clId="{CEA0EF1D-88FE-4334-8512-F66B1C88FBFA}" dt="2022-05-05T02:32:04.621" v="2220" actId="26606"/>
          <ac:spMkLst>
            <pc:docMk/>
            <pc:sldMk cId="2401241529" sldId="262"/>
            <ac:spMk id="6" creationId="{00000000-0000-0000-0000-000000000000}"/>
          </ac:spMkLst>
        </pc:spChg>
        <pc:graphicFrameChg chg="add del">
          <ac:chgData name="John Soto" userId="98c1e7086fc0502d" providerId="LiveId" clId="{CEA0EF1D-88FE-4334-8512-F66B1C88FBFA}" dt="2022-05-05T02:32:04.532" v="2219" actId="26606"/>
          <ac:graphicFrameMkLst>
            <pc:docMk/>
            <pc:sldMk cId="2401241529" sldId="262"/>
            <ac:graphicFrameMk id="8" creationId="{54553BA6-413E-E422-9AAE-C5C0EB27B4C2}"/>
          </ac:graphicFrameMkLst>
        </pc:graphicFrameChg>
        <pc:graphicFrameChg chg="add del mod">
          <ac:chgData name="John Soto" userId="98c1e7086fc0502d" providerId="LiveId" clId="{CEA0EF1D-88FE-4334-8512-F66B1C88FBFA}" dt="2022-05-05T02:32:35.295" v="2222" actId="26606"/>
          <ac:graphicFrameMkLst>
            <pc:docMk/>
            <pc:sldMk cId="2401241529" sldId="262"/>
            <ac:graphicFrameMk id="15" creationId="{6E706268-F611-4B72-9B71-79905AC1D56C}"/>
          </ac:graphicFrameMkLst>
        </pc:graphicFrameChg>
        <pc:graphicFrameChg chg="add mod">
          <ac:chgData name="John Soto" userId="98c1e7086fc0502d" providerId="LiveId" clId="{CEA0EF1D-88FE-4334-8512-F66B1C88FBFA}" dt="2022-05-05T02:33:07.099" v="2229" actId="14100"/>
          <ac:graphicFrameMkLst>
            <pc:docMk/>
            <pc:sldMk cId="2401241529" sldId="262"/>
            <ac:graphicFrameMk id="17" creationId="{BD98D590-709B-A155-A105-20F16D70C0C2}"/>
          </ac:graphicFrameMkLst>
        </pc:graphicFrameChg>
        <pc:picChg chg="add del mod">
          <ac:chgData name="John Soto" userId="98c1e7086fc0502d" providerId="LiveId" clId="{CEA0EF1D-88FE-4334-8512-F66B1C88FBFA}" dt="2022-05-05T03:21:21.984" v="2487"/>
          <ac:picMkLst>
            <pc:docMk/>
            <pc:sldMk cId="2401241529" sldId="262"/>
            <ac:picMk id="2" creationId="{C3B1ECE9-B420-4B3A-B5FB-BC1D57864B91}"/>
          </ac:picMkLst>
        </pc:picChg>
        <pc:picChg chg="add del mod">
          <ac:chgData name="John Soto" userId="98c1e7086fc0502d" providerId="LiveId" clId="{CEA0EF1D-88FE-4334-8512-F66B1C88FBFA}" dt="2022-05-05T03:21:52.526" v="2489"/>
          <ac:picMkLst>
            <pc:docMk/>
            <pc:sldMk cId="2401241529" sldId="262"/>
            <ac:picMk id="3" creationId="{A0DDD5AC-2014-411F-B6C5-7816A7A725DA}"/>
          </ac:picMkLst>
        </pc:picChg>
        <pc:picChg chg="add del mod">
          <ac:chgData name="John Soto" userId="98c1e7086fc0502d" providerId="LiveId" clId="{CEA0EF1D-88FE-4334-8512-F66B1C88FBFA}" dt="2022-05-05T03:22:52.530" v="2491"/>
          <ac:picMkLst>
            <pc:docMk/>
            <pc:sldMk cId="2401241529" sldId="262"/>
            <ac:picMk id="4" creationId="{11C9ECD0-8070-464F-ACD3-DAA6327CA9F0}"/>
          </ac:picMkLst>
        </pc:picChg>
        <pc:picChg chg="add mod">
          <ac:chgData name="John Soto" userId="98c1e7086fc0502d" providerId="LiveId" clId="{CEA0EF1D-88FE-4334-8512-F66B1C88FBFA}" dt="2022-05-05T03:24:51.869" v="2492"/>
          <ac:picMkLst>
            <pc:docMk/>
            <pc:sldMk cId="2401241529" sldId="262"/>
            <ac:picMk id="7" creationId="{78BC245F-F3A1-4B08-85CD-28F047831746}"/>
          </ac:picMkLst>
        </pc:picChg>
        <pc:picChg chg="add del">
          <ac:chgData name="John Soto" userId="98c1e7086fc0502d" providerId="LiveId" clId="{CEA0EF1D-88FE-4334-8512-F66B1C88FBFA}" dt="2022-05-05T02:32:04.532" v="2219" actId="26606"/>
          <ac:picMkLst>
            <pc:docMk/>
            <pc:sldMk cId="2401241529" sldId="262"/>
            <ac:picMk id="12" creationId="{A8D526D7-C782-4F65-A21F-A6B40D869B47}"/>
          </ac:picMkLst>
        </pc:picChg>
        <pc:picChg chg="add del">
          <ac:chgData name="John Soto" userId="98c1e7086fc0502d" providerId="LiveId" clId="{CEA0EF1D-88FE-4334-8512-F66B1C88FBFA}" dt="2022-05-05T02:32:35.295" v="2222" actId="26606"/>
          <ac:picMkLst>
            <pc:docMk/>
            <pc:sldMk cId="2401241529" sldId="262"/>
            <ac:picMk id="14" creationId="{A8D526D7-C782-4F65-A21F-A6B40D869B47}"/>
          </ac:picMkLst>
        </pc:picChg>
        <pc:picChg chg="add">
          <ac:chgData name="John Soto" userId="98c1e7086fc0502d" providerId="LiveId" clId="{CEA0EF1D-88FE-4334-8512-F66B1C88FBFA}" dt="2022-05-05T02:32:35.295" v="2222" actId="26606"/>
          <ac:picMkLst>
            <pc:docMk/>
            <pc:sldMk cId="2401241529" sldId="262"/>
            <ac:picMk id="21" creationId="{B577D423-FE81-4236-89DE-39776B810941}"/>
          </ac:picMkLst>
        </pc:picChg>
      </pc:sldChg>
      <pc:sldChg chg="addSp delSp modSp new mod setBg modClrScheme setClrOvrMap chgLayout">
        <pc:chgData name="John Soto" userId="98c1e7086fc0502d" providerId="LiveId" clId="{CEA0EF1D-88FE-4334-8512-F66B1C88FBFA}" dt="2022-05-05T03:18:03.116" v="2485"/>
        <pc:sldMkLst>
          <pc:docMk/>
          <pc:sldMk cId="3153551606" sldId="263"/>
        </pc:sldMkLst>
        <pc:spChg chg="del mod ord">
          <ac:chgData name="John Soto" userId="98c1e7086fc0502d" providerId="LiveId" clId="{CEA0EF1D-88FE-4334-8512-F66B1C88FBFA}" dt="2022-05-03T15:30:13.063" v="1" actId="700"/>
          <ac:spMkLst>
            <pc:docMk/>
            <pc:sldMk cId="3153551606" sldId="263"/>
            <ac:spMk id="2" creationId="{894086FE-425D-4DD6-A37B-8F4CF75C0C99}"/>
          </ac:spMkLst>
        </pc:spChg>
        <pc:spChg chg="del mod ord">
          <ac:chgData name="John Soto" userId="98c1e7086fc0502d" providerId="LiveId" clId="{CEA0EF1D-88FE-4334-8512-F66B1C88FBFA}" dt="2022-05-03T15:30:13.063" v="1" actId="700"/>
          <ac:spMkLst>
            <pc:docMk/>
            <pc:sldMk cId="3153551606" sldId="263"/>
            <ac:spMk id="3" creationId="{7B6F52FD-399E-4A80-B9DF-43AD1D6C0B1D}"/>
          </ac:spMkLst>
        </pc:spChg>
        <pc:spChg chg="del">
          <ac:chgData name="John Soto" userId="98c1e7086fc0502d" providerId="LiveId" clId="{CEA0EF1D-88FE-4334-8512-F66B1C88FBFA}" dt="2022-05-03T15:30:13.063" v="1" actId="700"/>
          <ac:spMkLst>
            <pc:docMk/>
            <pc:sldMk cId="3153551606" sldId="263"/>
            <ac:spMk id="4" creationId="{464C464E-06F4-4777-AB30-62EC754010D6}"/>
          </ac:spMkLst>
        </pc:spChg>
        <pc:spChg chg="add mod ord">
          <ac:chgData name="John Soto" userId="98c1e7086fc0502d" providerId="LiveId" clId="{CEA0EF1D-88FE-4334-8512-F66B1C88FBFA}" dt="2022-05-03T20:07:29.470" v="280" actId="26606"/>
          <ac:spMkLst>
            <pc:docMk/>
            <pc:sldMk cId="3153551606" sldId="263"/>
            <ac:spMk id="5" creationId="{BD6FFB9A-42C2-4912-A272-5C8D015131B3}"/>
          </ac:spMkLst>
        </pc:spChg>
        <pc:spChg chg="add mod ord">
          <ac:chgData name="John Soto" userId="98c1e7086fc0502d" providerId="LiveId" clId="{CEA0EF1D-88FE-4334-8512-F66B1C88FBFA}" dt="2022-05-05T02:26:55.780" v="2060" actId="14100"/>
          <ac:spMkLst>
            <pc:docMk/>
            <pc:sldMk cId="3153551606" sldId="263"/>
            <ac:spMk id="6" creationId="{64C97F2C-D34B-494C-9CB0-7C7EE3D9EF95}"/>
          </ac:spMkLst>
        </pc:spChg>
        <pc:spChg chg="add del">
          <ac:chgData name="John Soto" userId="98c1e7086fc0502d" providerId="LiveId" clId="{CEA0EF1D-88FE-4334-8512-F66B1C88FBFA}" dt="2022-05-03T20:07:29.470" v="280" actId="26606"/>
          <ac:spMkLst>
            <pc:docMk/>
            <pc:sldMk cId="3153551606" sldId="263"/>
            <ac:spMk id="11" creationId="{7CFAC9FD-BAD6-47B4-9C11-BE23CEAC750B}"/>
          </ac:spMkLst>
        </pc:spChg>
        <pc:spChg chg="add del">
          <ac:chgData name="John Soto" userId="98c1e7086fc0502d" providerId="LiveId" clId="{CEA0EF1D-88FE-4334-8512-F66B1C88FBFA}" dt="2022-05-03T20:07:29.470" v="280" actId="26606"/>
          <ac:spMkLst>
            <pc:docMk/>
            <pc:sldMk cId="3153551606" sldId="263"/>
            <ac:spMk id="13" creationId="{45B67B9C-9B45-4084-9BB5-187071EE9A61}"/>
          </ac:spMkLst>
        </pc:spChg>
        <pc:spChg chg="add">
          <ac:chgData name="John Soto" userId="98c1e7086fc0502d" providerId="LiveId" clId="{CEA0EF1D-88FE-4334-8512-F66B1C88FBFA}" dt="2022-05-03T20:07:29.470" v="280" actId="26606"/>
          <ac:spMkLst>
            <pc:docMk/>
            <pc:sldMk cId="3153551606" sldId="263"/>
            <ac:spMk id="18" creationId="{69652D62-ECFB-408E-ABE6-155A644F433D}"/>
          </ac:spMkLst>
        </pc:spChg>
        <pc:spChg chg="add">
          <ac:chgData name="John Soto" userId="98c1e7086fc0502d" providerId="LiveId" clId="{CEA0EF1D-88FE-4334-8512-F66B1C88FBFA}" dt="2022-05-03T20:07:29.470" v="280" actId="26606"/>
          <ac:spMkLst>
            <pc:docMk/>
            <pc:sldMk cId="3153551606" sldId="263"/>
            <ac:spMk id="20" creationId="{C1FEA985-924B-4044-8778-32D1E7164C01}"/>
          </ac:spMkLst>
        </pc:spChg>
        <pc:picChg chg="add mod">
          <ac:chgData name="John Soto" userId="98c1e7086fc0502d" providerId="LiveId" clId="{CEA0EF1D-88FE-4334-8512-F66B1C88FBFA}" dt="2022-05-05T03:18:03.116" v="2485"/>
          <ac:picMkLst>
            <pc:docMk/>
            <pc:sldMk cId="3153551606" sldId="263"/>
            <ac:picMk id="7" creationId="{D0BA64A1-9E35-4FB1-AD2B-03BCE540751B}"/>
          </ac:picMkLst>
        </pc:picChg>
        <pc:cxnChg chg="add">
          <ac:chgData name="John Soto" userId="98c1e7086fc0502d" providerId="LiveId" clId="{CEA0EF1D-88FE-4334-8512-F66B1C88FBFA}" dt="2022-05-03T20:07:29.470" v="280" actId="26606"/>
          <ac:cxnSpMkLst>
            <pc:docMk/>
            <pc:sldMk cId="3153551606" sldId="263"/>
            <ac:cxnSpMk id="22" creationId="{96C7F9CB-BCC3-4648-8DEF-07B0887D87D6}"/>
          </ac:cxnSpMkLst>
        </pc:cxnChg>
      </pc:sldChg>
      <pc:sldChg chg="addSp delSp modSp new del mod setBg setClrOvrMap">
        <pc:chgData name="John Soto" userId="98c1e7086fc0502d" providerId="LiveId" clId="{CEA0EF1D-88FE-4334-8512-F66B1C88FBFA}" dt="2022-05-05T02:30:24.496" v="2211" actId="47"/>
        <pc:sldMkLst>
          <pc:docMk/>
          <pc:sldMk cId="2474022494" sldId="264"/>
        </pc:sldMkLst>
        <pc:spChg chg="mod">
          <ac:chgData name="John Soto" userId="98c1e7086fc0502d" providerId="LiveId" clId="{CEA0EF1D-88FE-4334-8512-F66B1C88FBFA}" dt="2022-05-05T02:29:16.099" v="2079" actId="1076"/>
          <ac:spMkLst>
            <pc:docMk/>
            <pc:sldMk cId="2474022494" sldId="264"/>
            <ac:spMk id="2" creationId="{D34BE163-23E8-4C55-B06C-ACB0C871A9A1}"/>
          </ac:spMkLst>
        </pc:spChg>
        <pc:spChg chg="add del mod">
          <ac:chgData name="John Soto" userId="98c1e7086fc0502d" providerId="LiveId" clId="{CEA0EF1D-88FE-4334-8512-F66B1C88FBFA}" dt="2022-05-05T02:27:14.376" v="2067" actId="26606"/>
          <ac:spMkLst>
            <pc:docMk/>
            <pc:sldMk cId="2474022494" sldId="264"/>
            <ac:spMk id="3" creationId="{54E23F7E-6249-4375-9542-7AD68DB7EF28}"/>
          </ac:spMkLst>
        </pc:spChg>
        <pc:spChg chg="add del">
          <ac:chgData name="John Soto" userId="98c1e7086fc0502d" providerId="LiveId" clId="{CEA0EF1D-88FE-4334-8512-F66B1C88FBFA}" dt="2022-05-05T02:27:12.469" v="2064" actId="26606"/>
          <ac:spMkLst>
            <pc:docMk/>
            <pc:sldMk cId="2474022494" sldId="264"/>
            <ac:spMk id="7" creationId="{69652D62-ECFB-408E-ABE6-155A644F433D}"/>
          </ac:spMkLst>
        </pc:spChg>
        <pc:spChg chg="add del">
          <ac:chgData name="John Soto" userId="98c1e7086fc0502d" providerId="LiveId" clId="{CEA0EF1D-88FE-4334-8512-F66B1C88FBFA}" dt="2022-05-05T02:04:58.143" v="1518" actId="26606"/>
          <ac:spMkLst>
            <pc:docMk/>
            <pc:sldMk cId="2474022494" sldId="264"/>
            <ac:spMk id="8" creationId="{7CFAC9FD-BAD6-47B4-9C11-BE23CEAC750B}"/>
          </ac:spMkLst>
        </pc:spChg>
        <pc:spChg chg="add del">
          <ac:chgData name="John Soto" userId="98c1e7086fc0502d" providerId="LiveId" clId="{CEA0EF1D-88FE-4334-8512-F66B1C88FBFA}" dt="2022-05-05T02:27:12.469" v="2064" actId="26606"/>
          <ac:spMkLst>
            <pc:docMk/>
            <pc:sldMk cId="2474022494" sldId="264"/>
            <ac:spMk id="9" creationId="{C1FEA985-924B-4044-8778-32D1E7164C01}"/>
          </ac:spMkLst>
        </pc:spChg>
        <pc:spChg chg="add del">
          <ac:chgData name="John Soto" userId="98c1e7086fc0502d" providerId="LiveId" clId="{CEA0EF1D-88FE-4334-8512-F66B1C88FBFA}" dt="2022-05-05T02:04:58.143" v="1518" actId="26606"/>
          <ac:spMkLst>
            <pc:docMk/>
            <pc:sldMk cId="2474022494" sldId="264"/>
            <ac:spMk id="10" creationId="{45B67B9C-9B45-4084-9BB5-187071EE9A61}"/>
          </ac:spMkLst>
        </pc:spChg>
        <pc:spChg chg="add del">
          <ac:chgData name="John Soto" userId="98c1e7086fc0502d" providerId="LiveId" clId="{CEA0EF1D-88FE-4334-8512-F66B1C88FBFA}" dt="2022-05-05T02:27:12.469" v="2064" actId="26606"/>
          <ac:spMkLst>
            <pc:docMk/>
            <pc:sldMk cId="2474022494" sldId="264"/>
            <ac:spMk id="11" creationId="{54E23F7E-6249-4375-9542-7AD68DB7EF28}"/>
          </ac:spMkLst>
        </pc:spChg>
        <pc:spChg chg="add del">
          <ac:chgData name="John Soto" userId="98c1e7086fc0502d" providerId="LiveId" clId="{CEA0EF1D-88FE-4334-8512-F66B1C88FBFA}" dt="2022-05-05T02:27:14.361" v="2066" actId="26606"/>
          <ac:spMkLst>
            <pc:docMk/>
            <pc:sldMk cId="2474022494" sldId="264"/>
            <ac:spMk id="14" creationId="{9A6C2C86-63BF-47D5-AA3F-905111A238E2}"/>
          </ac:spMkLst>
        </pc:spChg>
        <pc:spChg chg="add del">
          <ac:chgData name="John Soto" userId="98c1e7086fc0502d" providerId="LiveId" clId="{CEA0EF1D-88FE-4334-8512-F66B1C88FBFA}" dt="2022-05-05T02:27:14.361" v="2066" actId="26606"/>
          <ac:spMkLst>
            <pc:docMk/>
            <pc:sldMk cId="2474022494" sldId="264"/>
            <ac:spMk id="16" creationId="{54E23F7E-6249-4375-9542-7AD68DB7EF28}"/>
          </ac:spMkLst>
        </pc:spChg>
        <pc:graphicFrameChg chg="add del">
          <ac:chgData name="John Soto" userId="98c1e7086fc0502d" providerId="LiveId" clId="{CEA0EF1D-88FE-4334-8512-F66B1C88FBFA}" dt="2022-05-05T02:27:11.495" v="2062" actId="26606"/>
          <ac:graphicFrameMkLst>
            <pc:docMk/>
            <pc:sldMk cId="2474022494" sldId="264"/>
            <ac:graphicFrameMk id="5" creationId="{D34F8A3A-E5EF-439B-8D40-CDDA9310124D}"/>
          </ac:graphicFrameMkLst>
        </pc:graphicFrameChg>
        <pc:graphicFrameChg chg="add">
          <ac:chgData name="John Soto" userId="98c1e7086fc0502d" providerId="LiveId" clId="{CEA0EF1D-88FE-4334-8512-F66B1C88FBFA}" dt="2022-05-05T02:27:14.376" v="2067" actId="26606"/>
          <ac:graphicFrameMkLst>
            <pc:docMk/>
            <pc:sldMk cId="2474022494" sldId="264"/>
            <ac:graphicFrameMk id="18" creationId="{A9C1845F-ACF5-BC49-15B2-D328C207F65B}"/>
          </ac:graphicFrameMkLst>
        </pc:graphicFrameChg>
        <pc:cxnChg chg="add del">
          <ac:chgData name="John Soto" userId="98c1e7086fc0502d" providerId="LiveId" clId="{CEA0EF1D-88FE-4334-8512-F66B1C88FBFA}" dt="2022-05-05T02:27:12.469" v="2064" actId="26606"/>
          <ac:cxnSpMkLst>
            <pc:docMk/>
            <pc:sldMk cId="2474022494" sldId="264"/>
            <ac:cxnSpMk id="12" creationId="{96C7F9CB-BCC3-4648-8DEF-07B0887D87D6}"/>
          </ac:cxnSpMkLst>
        </pc:cxnChg>
        <pc:cxnChg chg="add del">
          <ac:chgData name="John Soto" userId="98c1e7086fc0502d" providerId="LiveId" clId="{CEA0EF1D-88FE-4334-8512-F66B1C88FBFA}" dt="2022-05-05T02:27:14.361" v="2066" actId="26606"/>
          <ac:cxnSpMkLst>
            <pc:docMk/>
            <pc:sldMk cId="2474022494" sldId="264"/>
            <ac:cxnSpMk id="15" creationId="{425A0768-3044-4AA9-A889-D2CAA68C517A}"/>
          </ac:cxnSpMkLst>
        </pc:cxnChg>
      </pc:sldChg>
      <pc:sldChg chg="addSp delSp modSp add mod modTransition setBg modAnim">
        <pc:chgData name="John Soto" userId="98c1e7086fc0502d" providerId="LiveId" clId="{CEA0EF1D-88FE-4334-8512-F66B1C88FBFA}" dt="2022-05-05T02:55:26.527" v="2460"/>
        <pc:sldMkLst>
          <pc:docMk/>
          <pc:sldMk cId="3660069032" sldId="265"/>
        </pc:sldMkLst>
        <pc:spChg chg="mod ord">
          <ac:chgData name="John Soto" userId="98c1e7086fc0502d" providerId="LiveId" clId="{CEA0EF1D-88FE-4334-8512-F66B1C88FBFA}" dt="2022-05-05T02:28:52.832" v="2075" actId="14100"/>
          <ac:spMkLst>
            <pc:docMk/>
            <pc:sldMk cId="3660069032" sldId="265"/>
            <ac:spMk id="2" creationId="{D34BE163-23E8-4C55-B06C-ACB0C871A9A1}"/>
          </ac:spMkLst>
        </pc:spChg>
        <pc:spChg chg="mod">
          <ac:chgData name="John Soto" userId="98c1e7086fc0502d" providerId="LiveId" clId="{CEA0EF1D-88FE-4334-8512-F66B1C88FBFA}" dt="2022-05-05T02:53:14.379" v="2457" actId="20577"/>
          <ac:spMkLst>
            <pc:docMk/>
            <pc:sldMk cId="3660069032" sldId="265"/>
            <ac:spMk id="3" creationId="{54E23F7E-6249-4375-9542-7AD68DB7EF28}"/>
          </ac:spMkLst>
        </pc:spChg>
        <pc:spChg chg="add del">
          <ac:chgData name="John Soto" userId="98c1e7086fc0502d" providerId="LiveId" clId="{CEA0EF1D-88FE-4334-8512-F66B1C88FBFA}" dt="2022-05-05T02:28:46.807" v="2073" actId="26606"/>
          <ac:spMkLst>
            <pc:docMk/>
            <pc:sldMk cId="3660069032" sldId="265"/>
            <ac:spMk id="8" creationId="{769960A3-4EE1-43D2-ABFC-C7A03ED21489}"/>
          </ac:spMkLst>
        </pc:spChg>
        <pc:spChg chg="add">
          <ac:chgData name="John Soto" userId="98c1e7086fc0502d" providerId="LiveId" clId="{CEA0EF1D-88FE-4334-8512-F66B1C88FBFA}" dt="2022-05-05T02:28:46.854" v="2074" actId="26606"/>
          <ac:spMkLst>
            <pc:docMk/>
            <pc:sldMk cId="3660069032" sldId="265"/>
            <ac:spMk id="12" creationId="{DD1DFF2C-5A04-407E-915B-ED139C426272}"/>
          </ac:spMkLst>
        </pc:spChg>
        <pc:spChg chg="add">
          <ac:chgData name="John Soto" userId="98c1e7086fc0502d" providerId="LiveId" clId="{CEA0EF1D-88FE-4334-8512-F66B1C88FBFA}" dt="2022-05-05T02:28:46.854" v="2074" actId="26606"/>
          <ac:spMkLst>
            <pc:docMk/>
            <pc:sldMk cId="3660069032" sldId="265"/>
            <ac:spMk id="13" creationId="{D0525BA9-A43C-4507-B537-1C1FE195F580}"/>
          </ac:spMkLst>
        </pc:spChg>
        <pc:spChg chg="add">
          <ac:chgData name="John Soto" userId="98c1e7086fc0502d" providerId="LiveId" clId="{CEA0EF1D-88FE-4334-8512-F66B1C88FBFA}" dt="2022-05-05T02:28:46.854" v="2074" actId="26606"/>
          <ac:spMkLst>
            <pc:docMk/>
            <pc:sldMk cId="3660069032" sldId="265"/>
            <ac:spMk id="14" creationId="{D6FD794E-584A-4E6D-9325-2FCF354F0C7A}"/>
          </ac:spMkLst>
        </pc:spChg>
        <pc:picChg chg="add del mod">
          <ac:chgData name="John Soto" userId="98c1e7086fc0502d" providerId="LiveId" clId="{CEA0EF1D-88FE-4334-8512-F66B1C88FBFA}" dt="2022-05-05T02:54:55.731" v="2459"/>
          <ac:picMkLst>
            <pc:docMk/>
            <pc:sldMk cId="3660069032" sldId="265"/>
            <ac:picMk id="4" creationId="{6E6572A9-520B-48CC-BCE8-9A430F86CEDA}"/>
          </ac:picMkLst>
        </pc:picChg>
        <pc:picChg chg="add mod">
          <ac:chgData name="John Soto" userId="98c1e7086fc0502d" providerId="LiveId" clId="{CEA0EF1D-88FE-4334-8512-F66B1C88FBFA}" dt="2022-05-05T02:55:26.527" v="2460"/>
          <ac:picMkLst>
            <pc:docMk/>
            <pc:sldMk cId="3660069032" sldId="265"/>
            <ac:picMk id="5" creationId="{8A6B0E4A-F344-4DFD-81B5-ACF78784E514}"/>
          </ac:picMkLst>
        </pc:picChg>
        <pc:picChg chg="add del">
          <ac:chgData name="John Soto" userId="98c1e7086fc0502d" providerId="LiveId" clId="{CEA0EF1D-88FE-4334-8512-F66B1C88FBFA}" dt="2022-05-05T02:28:46.807" v="2073" actId="26606"/>
          <ac:picMkLst>
            <pc:docMk/>
            <pc:sldMk cId="3660069032" sldId="265"/>
            <ac:picMk id="10" creationId="{16ABCF9F-46A6-4370-8EC8-B1EDB4510B54}"/>
          </ac:picMkLst>
        </pc:picChg>
      </pc:sldChg>
      <pc:sldChg chg="addSp modSp add mod setBg">
        <pc:chgData name="John Soto" userId="98c1e7086fc0502d" providerId="LiveId" clId="{CEA0EF1D-88FE-4334-8512-F66B1C88FBFA}" dt="2022-05-05T03:16:43.149" v="2484"/>
        <pc:sldMkLst>
          <pc:docMk/>
          <pc:sldMk cId="2735657648" sldId="266"/>
        </pc:sldMkLst>
        <pc:spChg chg="mod ord">
          <ac:chgData name="John Soto" userId="98c1e7086fc0502d" providerId="LiveId" clId="{CEA0EF1D-88FE-4334-8512-F66B1C88FBFA}" dt="2022-05-05T02:31:39.826" v="2217" actId="14100"/>
          <ac:spMkLst>
            <pc:docMk/>
            <pc:sldMk cId="2735657648" sldId="266"/>
            <ac:spMk id="2" creationId="{D34BE163-23E8-4C55-B06C-ACB0C871A9A1}"/>
          </ac:spMkLst>
        </pc:spChg>
        <pc:spChg chg="mod">
          <ac:chgData name="John Soto" userId="98c1e7086fc0502d" providerId="LiveId" clId="{CEA0EF1D-88FE-4334-8512-F66B1C88FBFA}" dt="2022-05-05T02:31:35.796" v="2216" actId="26606"/>
          <ac:spMkLst>
            <pc:docMk/>
            <pc:sldMk cId="2735657648" sldId="266"/>
            <ac:spMk id="3" creationId="{54E23F7E-6249-4375-9542-7AD68DB7EF28}"/>
          </ac:spMkLst>
        </pc:spChg>
        <pc:spChg chg="add">
          <ac:chgData name="John Soto" userId="98c1e7086fc0502d" providerId="LiveId" clId="{CEA0EF1D-88FE-4334-8512-F66B1C88FBFA}" dt="2022-05-05T02:31:35.796" v="2216" actId="26606"/>
          <ac:spMkLst>
            <pc:docMk/>
            <pc:sldMk cId="2735657648" sldId="266"/>
            <ac:spMk id="8" creationId="{D0525BA9-A43C-4507-B537-1C1FE195F580}"/>
          </ac:spMkLst>
        </pc:spChg>
        <pc:spChg chg="add">
          <ac:chgData name="John Soto" userId="98c1e7086fc0502d" providerId="LiveId" clId="{CEA0EF1D-88FE-4334-8512-F66B1C88FBFA}" dt="2022-05-05T02:31:35.796" v="2216" actId="26606"/>
          <ac:spMkLst>
            <pc:docMk/>
            <pc:sldMk cId="2735657648" sldId="266"/>
            <ac:spMk id="10" creationId="{D6FD794E-584A-4E6D-9325-2FCF354F0C7A}"/>
          </ac:spMkLst>
        </pc:spChg>
        <pc:spChg chg="add">
          <ac:chgData name="John Soto" userId="98c1e7086fc0502d" providerId="LiveId" clId="{CEA0EF1D-88FE-4334-8512-F66B1C88FBFA}" dt="2022-05-05T02:31:35.796" v="2216" actId="26606"/>
          <ac:spMkLst>
            <pc:docMk/>
            <pc:sldMk cId="2735657648" sldId="266"/>
            <ac:spMk id="12" creationId="{DD1DFF2C-5A04-407E-915B-ED139C426272}"/>
          </ac:spMkLst>
        </pc:spChg>
        <pc:picChg chg="add mod">
          <ac:chgData name="John Soto" userId="98c1e7086fc0502d" providerId="LiveId" clId="{CEA0EF1D-88FE-4334-8512-F66B1C88FBFA}" dt="2022-05-05T03:16:43.149" v="2484"/>
          <ac:picMkLst>
            <pc:docMk/>
            <pc:sldMk cId="2735657648" sldId="266"/>
            <ac:picMk id="4" creationId="{2D8634F1-5D9A-40E6-886D-3A626F7AD38C}"/>
          </ac:picMkLst>
        </pc:picChg>
      </pc:sldChg>
      <pc:sldChg chg="addSp delSp modSp new mod modTransition modClrScheme modAnim chgLayout">
        <pc:chgData name="John Soto" userId="98c1e7086fc0502d" providerId="LiveId" clId="{CEA0EF1D-88FE-4334-8512-F66B1C88FBFA}" dt="2022-05-05T02:49:18.690" v="2275"/>
        <pc:sldMkLst>
          <pc:docMk/>
          <pc:sldMk cId="3003140754" sldId="267"/>
        </pc:sldMkLst>
        <pc:spChg chg="del">
          <ac:chgData name="John Soto" userId="98c1e7086fc0502d" providerId="LiveId" clId="{CEA0EF1D-88FE-4334-8512-F66B1C88FBFA}" dt="2022-05-05T02:22:52.060" v="2015" actId="700"/>
          <ac:spMkLst>
            <pc:docMk/>
            <pc:sldMk cId="3003140754" sldId="267"/>
            <ac:spMk id="2" creationId="{F6CA2672-25E5-44FC-8329-9CF960DE9A2C}"/>
          </ac:spMkLst>
        </pc:spChg>
        <pc:spChg chg="del">
          <ac:chgData name="John Soto" userId="98c1e7086fc0502d" providerId="LiveId" clId="{CEA0EF1D-88FE-4334-8512-F66B1C88FBFA}" dt="2022-05-05T02:22:52.060" v="2015" actId="700"/>
          <ac:spMkLst>
            <pc:docMk/>
            <pc:sldMk cId="3003140754" sldId="267"/>
            <ac:spMk id="3" creationId="{4CC8A0C2-10F9-4CA6-8B84-2562C3B6533D}"/>
          </ac:spMkLst>
        </pc:spChg>
        <pc:spChg chg="add del mod ord">
          <ac:chgData name="John Soto" userId="98c1e7086fc0502d" providerId="LiveId" clId="{CEA0EF1D-88FE-4334-8512-F66B1C88FBFA}" dt="2022-05-05T02:22:56.891" v="2016" actId="700"/>
          <ac:spMkLst>
            <pc:docMk/>
            <pc:sldMk cId="3003140754" sldId="267"/>
            <ac:spMk id="4" creationId="{EB650A96-F0A6-4E30-93E1-551BA3111772}"/>
          </ac:spMkLst>
        </pc:spChg>
        <pc:spChg chg="add del mod ord">
          <ac:chgData name="John Soto" userId="98c1e7086fc0502d" providerId="LiveId" clId="{CEA0EF1D-88FE-4334-8512-F66B1C88FBFA}" dt="2022-05-05T02:22:56.891" v="2016" actId="700"/>
          <ac:spMkLst>
            <pc:docMk/>
            <pc:sldMk cId="3003140754" sldId="267"/>
            <ac:spMk id="5" creationId="{E55D22AA-4268-4C00-85A2-A6E62C5E57E9}"/>
          </ac:spMkLst>
        </pc:spChg>
        <pc:spChg chg="add del mod ord">
          <ac:chgData name="John Soto" userId="98c1e7086fc0502d" providerId="LiveId" clId="{CEA0EF1D-88FE-4334-8512-F66B1C88FBFA}" dt="2022-05-05T02:23:08.026" v="2020" actId="700"/>
          <ac:spMkLst>
            <pc:docMk/>
            <pc:sldMk cId="3003140754" sldId="267"/>
            <ac:spMk id="6" creationId="{BF9982C5-143F-4366-A707-B03DFEA115B6}"/>
          </ac:spMkLst>
        </pc:spChg>
        <pc:spChg chg="add del mod ord">
          <ac:chgData name="John Soto" userId="98c1e7086fc0502d" providerId="LiveId" clId="{CEA0EF1D-88FE-4334-8512-F66B1C88FBFA}" dt="2022-05-05T02:22:58.859" v="2017"/>
          <ac:spMkLst>
            <pc:docMk/>
            <pc:sldMk cId="3003140754" sldId="267"/>
            <ac:spMk id="7" creationId="{C652457A-359D-4B48-83DB-96E63C06EAE2}"/>
          </ac:spMkLst>
        </pc:spChg>
        <pc:spChg chg="add del mod ord">
          <ac:chgData name="John Soto" userId="98c1e7086fc0502d" providerId="LiveId" clId="{CEA0EF1D-88FE-4334-8512-F66B1C88FBFA}" dt="2022-05-05T02:23:08.026" v="2020" actId="700"/>
          <ac:spMkLst>
            <pc:docMk/>
            <pc:sldMk cId="3003140754" sldId="267"/>
            <ac:spMk id="8" creationId="{06125A94-3DE2-4E0C-99B7-D0F49FC2C08F}"/>
          </ac:spMkLst>
        </pc:spChg>
        <pc:spChg chg="add del mod ord">
          <ac:chgData name="John Soto" userId="98c1e7086fc0502d" providerId="LiveId" clId="{CEA0EF1D-88FE-4334-8512-F66B1C88FBFA}" dt="2022-05-05T02:23:08.026" v="2020" actId="700"/>
          <ac:spMkLst>
            <pc:docMk/>
            <pc:sldMk cId="3003140754" sldId="267"/>
            <ac:spMk id="9" creationId="{B03B97B0-4CE3-45A2-A72B-FFCE2F333495}"/>
          </ac:spMkLst>
        </pc:spChg>
        <pc:spChg chg="add del mod ord">
          <ac:chgData name="John Soto" userId="98c1e7086fc0502d" providerId="LiveId" clId="{CEA0EF1D-88FE-4334-8512-F66B1C88FBFA}" dt="2022-05-05T02:24:12.632" v="2037" actId="478"/>
          <ac:spMkLst>
            <pc:docMk/>
            <pc:sldMk cId="3003140754" sldId="267"/>
            <ac:spMk id="10" creationId="{B31BAD12-CC97-462D-B20A-E3498EA35F9F}"/>
          </ac:spMkLst>
        </pc:spChg>
        <pc:spChg chg="add del mod ord">
          <ac:chgData name="John Soto" userId="98c1e7086fc0502d" providerId="LiveId" clId="{CEA0EF1D-88FE-4334-8512-F66B1C88FBFA}" dt="2022-05-05T02:23:09.340" v="2021"/>
          <ac:spMkLst>
            <pc:docMk/>
            <pc:sldMk cId="3003140754" sldId="267"/>
            <ac:spMk id="11" creationId="{22C333D7-035A-4E84-91C3-41C41D8A14C8}"/>
          </ac:spMkLst>
        </pc:spChg>
        <pc:spChg chg="add del mod ord">
          <ac:chgData name="John Soto" userId="98c1e7086fc0502d" providerId="LiveId" clId="{CEA0EF1D-88FE-4334-8512-F66B1C88FBFA}" dt="2022-05-05T02:27:50.236" v="2071" actId="26606"/>
          <ac:spMkLst>
            <pc:docMk/>
            <pc:sldMk cId="3003140754" sldId="267"/>
            <ac:spMk id="12" creationId="{B63AC53E-BC95-4D38-8596-665788B72B72}"/>
          </ac:spMkLst>
        </pc:spChg>
        <pc:spChg chg="add mod">
          <ac:chgData name="John Soto" userId="98c1e7086fc0502d" providerId="LiveId" clId="{CEA0EF1D-88FE-4334-8512-F66B1C88FBFA}" dt="2022-05-05T02:25:10.007" v="2055" actId="1076"/>
          <ac:spMkLst>
            <pc:docMk/>
            <pc:sldMk cId="3003140754" sldId="267"/>
            <ac:spMk id="13" creationId="{39B24ABD-A8CA-4E4E-BD0C-77A4704DAB81}"/>
          </ac:spMkLst>
        </pc:spChg>
        <pc:graphicFrameChg chg="add del">
          <ac:chgData name="John Soto" userId="98c1e7086fc0502d" providerId="LiveId" clId="{CEA0EF1D-88FE-4334-8512-F66B1C88FBFA}" dt="2022-05-05T02:27:43.805" v="2069" actId="26606"/>
          <ac:graphicFrameMkLst>
            <pc:docMk/>
            <pc:sldMk cId="3003140754" sldId="267"/>
            <ac:graphicFrameMk id="1030" creationId="{648DE436-C5E8-4B72-D9D1-930E5A499D4A}"/>
          </ac:graphicFrameMkLst>
        </pc:graphicFrameChg>
        <pc:graphicFrameChg chg="add del">
          <ac:chgData name="John Soto" userId="98c1e7086fc0502d" providerId="LiveId" clId="{CEA0EF1D-88FE-4334-8512-F66B1C88FBFA}" dt="2022-05-05T02:27:50.236" v="2071" actId="26606"/>
          <ac:graphicFrameMkLst>
            <pc:docMk/>
            <pc:sldMk cId="3003140754" sldId="267"/>
            <ac:graphicFrameMk id="1031" creationId="{5581F57F-9587-17A7-9B4F-54E0163DE149}"/>
          </ac:graphicFrameMkLst>
        </pc:graphicFrameChg>
        <pc:picChg chg="add del mod">
          <ac:chgData name="John Soto" userId="98c1e7086fc0502d" providerId="LiveId" clId="{CEA0EF1D-88FE-4334-8512-F66B1C88FBFA}" dt="2022-05-05T02:45:57.538" v="2266"/>
          <ac:picMkLst>
            <pc:docMk/>
            <pc:sldMk cId="3003140754" sldId="267"/>
            <ac:picMk id="14" creationId="{DF4FA8A9-38E4-4700-905E-A0BBD92FDEFF}"/>
          </ac:picMkLst>
        </pc:picChg>
        <pc:picChg chg="add del mod">
          <ac:chgData name="John Soto" userId="98c1e7086fc0502d" providerId="LiveId" clId="{CEA0EF1D-88FE-4334-8512-F66B1C88FBFA}" dt="2022-05-05T02:46:23.621" v="2268"/>
          <ac:picMkLst>
            <pc:docMk/>
            <pc:sldMk cId="3003140754" sldId="267"/>
            <ac:picMk id="15" creationId="{1BC18E20-5CEA-4622-BD84-3D9DA3E7136C}"/>
          </ac:picMkLst>
        </pc:picChg>
        <pc:picChg chg="add del mod">
          <ac:chgData name="John Soto" userId="98c1e7086fc0502d" providerId="LiveId" clId="{CEA0EF1D-88FE-4334-8512-F66B1C88FBFA}" dt="2022-05-05T02:47:12.110" v="2270"/>
          <ac:picMkLst>
            <pc:docMk/>
            <pc:sldMk cId="3003140754" sldId="267"/>
            <ac:picMk id="16" creationId="{9BB1210F-E832-4A2E-BC6C-6B47D16961A8}"/>
          </ac:picMkLst>
        </pc:picChg>
        <pc:picChg chg="add del mod">
          <ac:chgData name="John Soto" userId="98c1e7086fc0502d" providerId="LiveId" clId="{CEA0EF1D-88FE-4334-8512-F66B1C88FBFA}" dt="2022-05-05T02:48:15.049" v="2272"/>
          <ac:picMkLst>
            <pc:docMk/>
            <pc:sldMk cId="3003140754" sldId="267"/>
            <ac:picMk id="17" creationId="{9C412BE8-B502-4830-91E9-167260F64B49}"/>
          </ac:picMkLst>
        </pc:picChg>
        <pc:picChg chg="add del mod">
          <ac:chgData name="John Soto" userId="98c1e7086fc0502d" providerId="LiveId" clId="{CEA0EF1D-88FE-4334-8512-F66B1C88FBFA}" dt="2022-05-05T02:48:52.465" v="2274"/>
          <ac:picMkLst>
            <pc:docMk/>
            <pc:sldMk cId="3003140754" sldId="267"/>
            <ac:picMk id="18" creationId="{D4F5E30F-5A85-487D-963A-6DB36337163E}"/>
          </ac:picMkLst>
        </pc:picChg>
        <pc:picChg chg="add mod">
          <ac:chgData name="John Soto" userId="98c1e7086fc0502d" providerId="LiveId" clId="{CEA0EF1D-88FE-4334-8512-F66B1C88FBFA}" dt="2022-05-05T02:49:18.690" v="2275"/>
          <ac:picMkLst>
            <pc:docMk/>
            <pc:sldMk cId="3003140754" sldId="267"/>
            <ac:picMk id="19" creationId="{A90FDA3D-C514-456E-B162-C2019EAC0DB4}"/>
          </ac:picMkLst>
        </pc:picChg>
        <pc:picChg chg="add del mod">
          <ac:chgData name="John Soto" userId="98c1e7086fc0502d" providerId="LiveId" clId="{CEA0EF1D-88FE-4334-8512-F66B1C88FBFA}" dt="2022-05-05T02:23:02.927" v="2019" actId="478"/>
          <ac:picMkLst>
            <pc:docMk/>
            <pc:sldMk cId="3003140754" sldId="267"/>
            <ac:picMk id="1026" creationId="{49E5FE62-C010-4A92-AA46-DCB711E26A5E}"/>
          </ac:picMkLst>
        </pc:picChg>
        <pc:picChg chg="add mod">
          <ac:chgData name="John Soto" userId="98c1e7086fc0502d" providerId="LiveId" clId="{CEA0EF1D-88FE-4334-8512-F66B1C88FBFA}" dt="2022-05-05T02:23:17.645" v="2025" actId="1076"/>
          <ac:picMkLst>
            <pc:docMk/>
            <pc:sldMk cId="3003140754" sldId="267"/>
            <ac:picMk id="1028" creationId="{467B9B67-93FC-468E-852C-C886A146EC77}"/>
          </ac:picMkLst>
        </pc:picChg>
      </pc:sldChg>
      <pc:sldChg chg="addSp modSp add mod ord">
        <pc:chgData name="John Soto" userId="98c1e7086fc0502d" providerId="LiveId" clId="{CEA0EF1D-88FE-4334-8512-F66B1C88FBFA}" dt="2022-05-05T02:44:31.745" v="2264"/>
        <pc:sldMkLst>
          <pc:docMk/>
          <pc:sldMk cId="1018658200" sldId="268"/>
        </pc:sldMkLst>
        <pc:spChg chg="mod">
          <ac:chgData name="John Soto" userId="98c1e7086fc0502d" providerId="LiveId" clId="{CEA0EF1D-88FE-4334-8512-F66B1C88FBFA}" dt="2022-05-05T02:29:21.890" v="2080"/>
          <ac:spMkLst>
            <pc:docMk/>
            <pc:sldMk cId="1018658200" sldId="268"/>
            <ac:spMk id="2" creationId="{D34BE163-23E8-4C55-B06C-ACB0C871A9A1}"/>
          </ac:spMkLst>
        </pc:spChg>
        <pc:spChg chg="mod">
          <ac:chgData name="John Soto" userId="98c1e7086fc0502d" providerId="LiveId" clId="{CEA0EF1D-88FE-4334-8512-F66B1C88FBFA}" dt="2022-05-05T02:30:19.395" v="2210" actId="20577"/>
          <ac:spMkLst>
            <pc:docMk/>
            <pc:sldMk cId="1018658200" sldId="268"/>
            <ac:spMk id="3" creationId="{54E23F7E-6249-4375-9542-7AD68DB7EF28}"/>
          </ac:spMkLst>
        </pc:spChg>
        <pc:picChg chg="add mod">
          <ac:chgData name="John Soto" userId="98c1e7086fc0502d" providerId="LiveId" clId="{CEA0EF1D-88FE-4334-8512-F66B1C88FBFA}" dt="2022-05-05T02:44:31.745" v="2264"/>
          <ac:picMkLst>
            <pc:docMk/>
            <pc:sldMk cId="1018658200" sldId="268"/>
            <ac:picMk id="4" creationId="{ABABC09E-BFF8-4A0D-90D4-2ED82F59F2C8}"/>
          </ac:picMkLst>
        </pc:picChg>
      </pc:sldChg>
      <pc:sldChg chg="modSp add del mod">
        <pc:chgData name="John Soto" userId="98c1e7086fc0502d" providerId="LiveId" clId="{CEA0EF1D-88FE-4334-8512-F66B1C88FBFA}" dt="2022-05-05T02:31:27.241" v="2215" actId="47"/>
        <pc:sldMkLst>
          <pc:docMk/>
          <pc:sldMk cId="4265883659" sldId="269"/>
        </pc:sldMkLst>
        <pc:spChg chg="mod">
          <ac:chgData name="John Soto" userId="98c1e7086fc0502d" providerId="LiveId" clId="{CEA0EF1D-88FE-4334-8512-F66B1C88FBFA}" dt="2022-05-05T02:31:08.664" v="2213"/>
          <ac:spMkLst>
            <pc:docMk/>
            <pc:sldMk cId="4265883659" sldId="269"/>
            <ac:spMk id="2" creationId="{D34BE163-23E8-4C55-B06C-ACB0C871A9A1}"/>
          </ac:spMkLst>
        </pc:spChg>
        <pc:spChg chg="mod">
          <ac:chgData name="John Soto" userId="98c1e7086fc0502d" providerId="LiveId" clId="{CEA0EF1D-88FE-4334-8512-F66B1C88FBFA}" dt="2022-05-05T02:31:19.606" v="2214"/>
          <ac:spMkLst>
            <pc:docMk/>
            <pc:sldMk cId="4265883659" sldId="269"/>
            <ac:spMk id="3" creationId="{54E23F7E-6249-4375-9542-7AD68DB7EF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34811-823C-43CE-AA89-8D3533F9972B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6F548D-0F5A-435D-9646-4D7AA9A5F02E}">
      <dgm:prSet/>
      <dgm:spPr/>
      <dgm:t>
        <a:bodyPr/>
        <a:lstStyle/>
        <a:p>
          <a:pPr>
            <a:defRPr b="1"/>
          </a:pPr>
          <a:r>
            <a:rPr lang="en-US"/>
            <a:t>Wednesday</a:t>
          </a:r>
        </a:p>
      </dgm:t>
    </dgm:pt>
    <dgm:pt modelId="{EDCCE30D-A6BE-4C7F-9528-4B99239B5EF8}" type="parTrans" cxnId="{39919183-3E7F-47B3-9727-CCAC57172388}">
      <dgm:prSet/>
      <dgm:spPr/>
      <dgm:t>
        <a:bodyPr/>
        <a:lstStyle/>
        <a:p>
          <a:endParaRPr lang="en-US"/>
        </a:p>
      </dgm:t>
    </dgm:pt>
    <dgm:pt modelId="{3742827E-E357-41EE-9AB7-05BA7409C385}" type="sibTrans" cxnId="{39919183-3E7F-47B3-9727-CCAC57172388}">
      <dgm:prSet/>
      <dgm:spPr/>
      <dgm:t>
        <a:bodyPr/>
        <a:lstStyle/>
        <a:p>
          <a:endParaRPr lang="en-US"/>
        </a:p>
      </dgm:t>
    </dgm:pt>
    <dgm:pt modelId="{EAA065BC-0651-4F3C-AEC7-6C302D527902}">
      <dgm:prSet/>
      <dgm:spPr/>
      <dgm:t>
        <a:bodyPr/>
        <a:lstStyle/>
        <a:p>
          <a:r>
            <a:rPr lang="en-US"/>
            <a:t>On Wednesday (04/13/22):</a:t>
          </a:r>
        </a:p>
      </dgm:t>
    </dgm:pt>
    <dgm:pt modelId="{2C8999E7-98C4-467D-BCAF-34833561F992}" type="parTrans" cxnId="{D803F1A9-CA66-4C01-96D9-AD4BB140DFCE}">
      <dgm:prSet/>
      <dgm:spPr/>
      <dgm:t>
        <a:bodyPr/>
        <a:lstStyle/>
        <a:p>
          <a:endParaRPr lang="en-US"/>
        </a:p>
      </dgm:t>
    </dgm:pt>
    <dgm:pt modelId="{283F5988-F791-4E9F-B42E-54C63E549589}" type="sibTrans" cxnId="{D803F1A9-CA66-4C01-96D9-AD4BB140DFCE}">
      <dgm:prSet/>
      <dgm:spPr/>
      <dgm:t>
        <a:bodyPr/>
        <a:lstStyle/>
        <a:p>
          <a:endParaRPr lang="en-US"/>
        </a:p>
      </dgm:t>
    </dgm:pt>
    <dgm:pt modelId="{96903BA8-D5C0-4FD3-B786-4E4E2B674685}">
      <dgm:prSet/>
      <dgm:spPr/>
      <dgm:t>
        <a:bodyPr/>
        <a:lstStyle/>
        <a:p>
          <a:r>
            <a:rPr lang="en-US"/>
            <a:t>Created 150k/mL diluted media.</a:t>
          </a:r>
        </a:p>
      </dgm:t>
    </dgm:pt>
    <dgm:pt modelId="{C40C322F-6149-46A9-B63A-A848D5995AB6}" type="parTrans" cxnId="{3DDAEDFC-3235-40E2-A4B4-572823C41030}">
      <dgm:prSet/>
      <dgm:spPr/>
      <dgm:t>
        <a:bodyPr/>
        <a:lstStyle/>
        <a:p>
          <a:endParaRPr lang="en-US"/>
        </a:p>
      </dgm:t>
    </dgm:pt>
    <dgm:pt modelId="{48049CC9-25AE-4C90-A975-5D8A01691D28}" type="sibTrans" cxnId="{3DDAEDFC-3235-40E2-A4B4-572823C41030}">
      <dgm:prSet/>
      <dgm:spPr/>
      <dgm:t>
        <a:bodyPr/>
        <a:lstStyle/>
        <a:p>
          <a:endParaRPr lang="en-US"/>
        </a:p>
      </dgm:t>
    </dgm:pt>
    <dgm:pt modelId="{3FC99683-F792-41A5-A5C1-98035BF27004}">
      <dgm:prSet/>
      <dgm:spPr/>
      <dgm:t>
        <a:bodyPr/>
        <a:lstStyle/>
        <a:p>
          <a:r>
            <a:rPr lang="en-US"/>
            <a:t>Plated 2x 6-well plates with 2mL of diluted media.</a:t>
          </a:r>
        </a:p>
      </dgm:t>
    </dgm:pt>
    <dgm:pt modelId="{678BBA6F-D36D-46CE-A27F-57C05A068647}" type="parTrans" cxnId="{B219D1EF-E653-4941-A8F0-553BA940580E}">
      <dgm:prSet/>
      <dgm:spPr/>
      <dgm:t>
        <a:bodyPr/>
        <a:lstStyle/>
        <a:p>
          <a:endParaRPr lang="en-US"/>
        </a:p>
      </dgm:t>
    </dgm:pt>
    <dgm:pt modelId="{64D03806-2AA2-4AFD-BB7E-556FFC0AC2B5}" type="sibTrans" cxnId="{B219D1EF-E653-4941-A8F0-553BA940580E}">
      <dgm:prSet/>
      <dgm:spPr/>
      <dgm:t>
        <a:bodyPr/>
        <a:lstStyle/>
        <a:p>
          <a:endParaRPr lang="en-US"/>
        </a:p>
      </dgm:t>
    </dgm:pt>
    <dgm:pt modelId="{55BC8169-1C12-4E35-BDA4-BD0745BE24E1}">
      <dgm:prSet/>
      <dgm:spPr/>
      <dgm:t>
        <a:bodyPr/>
        <a:lstStyle/>
        <a:p>
          <a:r>
            <a:rPr lang="en-US"/>
            <a:t>Place in incubator overnight.</a:t>
          </a:r>
        </a:p>
      </dgm:t>
    </dgm:pt>
    <dgm:pt modelId="{CE8F9010-52A6-41A5-8992-EEBD7C7F26CC}" type="parTrans" cxnId="{5A91B614-0753-4157-8BAA-9A2CC3EB1418}">
      <dgm:prSet/>
      <dgm:spPr/>
      <dgm:t>
        <a:bodyPr/>
        <a:lstStyle/>
        <a:p>
          <a:endParaRPr lang="en-US"/>
        </a:p>
      </dgm:t>
    </dgm:pt>
    <dgm:pt modelId="{442CAE98-4554-44F9-9F43-F085CEF3C42D}" type="sibTrans" cxnId="{5A91B614-0753-4157-8BAA-9A2CC3EB1418}">
      <dgm:prSet/>
      <dgm:spPr/>
      <dgm:t>
        <a:bodyPr/>
        <a:lstStyle/>
        <a:p>
          <a:endParaRPr lang="en-US"/>
        </a:p>
      </dgm:t>
    </dgm:pt>
    <dgm:pt modelId="{2AF6E93F-3886-45B9-9CB8-86C9DBA253D7}">
      <dgm:prSet/>
      <dgm:spPr/>
      <dgm:t>
        <a:bodyPr/>
        <a:lstStyle/>
        <a:p>
          <a:pPr>
            <a:defRPr b="1"/>
          </a:pPr>
          <a:r>
            <a:rPr lang="en-US"/>
            <a:t>Thursday</a:t>
          </a:r>
        </a:p>
      </dgm:t>
    </dgm:pt>
    <dgm:pt modelId="{1F004D94-9ECB-4B93-82C2-8FF2C4DBAEE3}" type="parTrans" cxnId="{FFCF4EDB-1F1E-4F94-911B-6547660ABD2E}">
      <dgm:prSet/>
      <dgm:spPr/>
      <dgm:t>
        <a:bodyPr/>
        <a:lstStyle/>
        <a:p>
          <a:endParaRPr lang="en-US"/>
        </a:p>
      </dgm:t>
    </dgm:pt>
    <dgm:pt modelId="{F573611E-B71D-46C1-94F8-5F538F1653CF}" type="sibTrans" cxnId="{FFCF4EDB-1F1E-4F94-911B-6547660ABD2E}">
      <dgm:prSet/>
      <dgm:spPr/>
      <dgm:t>
        <a:bodyPr/>
        <a:lstStyle/>
        <a:p>
          <a:endParaRPr lang="en-US"/>
        </a:p>
      </dgm:t>
    </dgm:pt>
    <dgm:pt modelId="{78B72CA6-7558-4686-92D7-60F54C4A2CF6}">
      <dgm:prSet/>
      <dgm:spPr/>
      <dgm:t>
        <a:bodyPr/>
        <a:lstStyle/>
        <a:p>
          <a:r>
            <a:rPr lang="en-US"/>
            <a:t>On Thursday (04/14/22):</a:t>
          </a:r>
        </a:p>
      </dgm:t>
    </dgm:pt>
    <dgm:pt modelId="{FF17F987-E369-4184-BD71-92F6AA4B45C5}" type="parTrans" cxnId="{E6E32CC2-4C15-428A-9FF5-C02A6AB97CFE}">
      <dgm:prSet/>
      <dgm:spPr/>
      <dgm:t>
        <a:bodyPr/>
        <a:lstStyle/>
        <a:p>
          <a:endParaRPr lang="en-US"/>
        </a:p>
      </dgm:t>
    </dgm:pt>
    <dgm:pt modelId="{CF58CC23-EF8A-4162-857A-539216AC0E5A}" type="sibTrans" cxnId="{E6E32CC2-4C15-428A-9FF5-C02A6AB97CFE}">
      <dgm:prSet/>
      <dgm:spPr/>
      <dgm:t>
        <a:bodyPr/>
        <a:lstStyle/>
        <a:p>
          <a:endParaRPr lang="en-US"/>
        </a:p>
      </dgm:t>
    </dgm:pt>
    <dgm:pt modelId="{7FBE3B95-F9E1-4173-BC25-076F1A2207F0}">
      <dgm:prSet/>
      <dgm:spPr/>
      <dgm:t>
        <a:bodyPr/>
        <a:lstStyle/>
        <a:p>
          <a:r>
            <a:rPr lang="en-US"/>
            <a:t>Used 50uL of SAHA from 10mM master stock to create a 500uM working stock of SAHA.</a:t>
          </a:r>
        </a:p>
      </dgm:t>
    </dgm:pt>
    <dgm:pt modelId="{1552D1E3-3BBA-43B3-B4B3-9525892E6F23}" type="parTrans" cxnId="{6AECF841-5251-4FD5-8CB0-4C11694A98EB}">
      <dgm:prSet/>
      <dgm:spPr/>
      <dgm:t>
        <a:bodyPr/>
        <a:lstStyle/>
        <a:p>
          <a:endParaRPr lang="en-US"/>
        </a:p>
      </dgm:t>
    </dgm:pt>
    <dgm:pt modelId="{CAD217D2-8D78-409C-AD6C-AC3CEB9463C6}" type="sibTrans" cxnId="{6AECF841-5251-4FD5-8CB0-4C11694A98EB}">
      <dgm:prSet/>
      <dgm:spPr/>
      <dgm:t>
        <a:bodyPr/>
        <a:lstStyle/>
        <a:p>
          <a:endParaRPr lang="en-US"/>
        </a:p>
      </dgm:t>
    </dgm:pt>
    <dgm:pt modelId="{B65D3DD0-C63E-4E93-A523-FFA2FE664E5F}">
      <dgm:prSet/>
      <dgm:spPr/>
      <dgm:t>
        <a:bodyPr/>
        <a:lstStyle/>
        <a:p>
          <a:r>
            <a:rPr lang="en-US"/>
            <a:t>Serial dilution method used to create working concentrations (500uM, 250uM, 125uM, 62.5uM).</a:t>
          </a:r>
        </a:p>
      </dgm:t>
    </dgm:pt>
    <dgm:pt modelId="{400CFE64-5A04-4ADA-8895-E43FFB5E074F}" type="parTrans" cxnId="{233F846C-1444-436B-8586-75391508A006}">
      <dgm:prSet/>
      <dgm:spPr/>
      <dgm:t>
        <a:bodyPr/>
        <a:lstStyle/>
        <a:p>
          <a:endParaRPr lang="en-US"/>
        </a:p>
      </dgm:t>
    </dgm:pt>
    <dgm:pt modelId="{D2978F2D-8E32-4580-8466-BDCAEE509805}" type="sibTrans" cxnId="{233F846C-1444-436B-8586-75391508A006}">
      <dgm:prSet/>
      <dgm:spPr/>
      <dgm:t>
        <a:bodyPr/>
        <a:lstStyle/>
        <a:p>
          <a:endParaRPr lang="en-US"/>
        </a:p>
      </dgm:t>
    </dgm:pt>
    <dgm:pt modelId="{13592F54-E199-4875-B6F7-45A933B1F621}">
      <dgm:prSet/>
      <dgm:spPr/>
      <dgm:t>
        <a:bodyPr/>
        <a:lstStyle/>
        <a:p>
          <a:r>
            <a:rPr lang="en-US"/>
            <a:t>Calculated addition of 160uL of SAHA to each well for dosage (0uM, 5uM, 10uM, 20uM, 40uM).</a:t>
          </a:r>
        </a:p>
      </dgm:t>
    </dgm:pt>
    <dgm:pt modelId="{6E5DFC22-8D77-4183-9842-1D3592F4D129}" type="parTrans" cxnId="{32B3E114-1150-414D-BB93-16BF8B4969FF}">
      <dgm:prSet/>
      <dgm:spPr/>
      <dgm:t>
        <a:bodyPr/>
        <a:lstStyle/>
        <a:p>
          <a:endParaRPr lang="en-US"/>
        </a:p>
      </dgm:t>
    </dgm:pt>
    <dgm:pt modelId="{957652BA-2247-4F8E-9777-DCE33AC28F52}" type="sibTrans" cxnId="{32B3E114-1150-414D-BB93-16BF8B4969FF}">
      <dgm:prSet/>
      <dgm:spPr/>
      <dgm:t>
        <a:bodyPr/>
        <a:lstStyle/>
        <a:p>
          <a:endParaRPr lang="en-US"/>
        </a:p>
      </dgm:t>
    </dgm:pt>
    <dgm:pt modelId="{716B2EF8-04B3-4421-B728-D397E926AF4A}">
      <dgm:prSet/>
      <dgm:spPr/>
      <dgm:t>
        <a:bodyPr/>
        <a:lstStyle/>
        <a:p>
          <a:r>
            <a:rPr lang="en-US"/>
            <a:t>Added respective doses and incubated for 72hrs.</a:t>
          </a:r>
        </a:p>
      </dgm:t>
    </dgm:pt>
    <dgm:pt modelId="{A009E0ED-93FA-4900-8A87-0232D76A1FFA}" type="parTrans" cxnId="{061AA2D0-A19D-4BC2-B410-9292DCFD3F8E}">
      <dgm:prSet/>
      <dgm:spPr/>
      <dgm:t>
        <a:bodyPr/>
        <a:lstStyle/>
        <a:p>
          <a:endParaRPr lang="en-US"/>
        </a:p>
      </dgm:t>
    </dgm:pt>
    <dgm:pt modelId="{728DB05F-9E76-4D5B-89EE-F286E8E865B4}" type="sibTrans" cxnId="{061AA2D0-A19D-4BC2-B410-9292DCFD3F8E}">
      <dgm:prSet/>
      <dgm:spPr/>
      <dgm:t>
        <a:bodyPr/>
        <a:lstStyle/>
        <a:p>
          <a:endParaRPr lang="en-US"/>
        </a:p>
      </dgm:t>
    </dgm:pt>
    <dgm:pt modelId="{A4CC7FA3-6389-454E-90D3-FC3B9A62ECC7}">
      <dgm:prSet/>
      <dgm:spPr/>
      <dgm:t>
        <a:bodyPr/>
        <a:lstStyle/>
        <a:p>
          <a:pPr>
            <a:defRPr b="1"/>
          </a:pPr>
          <a:r>
            <a:rPr lang="en-US"/>
            <a:t>Monday</a:t>
          </a:r>
        </a:p>
      </dgm:t>
    </dgm:pt>
    <dgm:pt modelId="{EFFAF8B2-7B71-40DC-8866-0BB0AF861520}" type="parTrans" cxnId="{6517A41B-2E50-47A0-A072-9064DFDD8E3F}">
      <dgm:prSet/>
      <dgm:spPr/>
      <dgm:t>
        <a:bodyPr/>
        <a:lstStyle/>
        <a:p>
          <a:endParaRPr lang="en-US"/>
        </a:p>
      </dgm:t>
    </dgm:pt>
    <dgm:pt modelId="{636B9CD8-8E5C-4BF7-9974-4F7041BDCA38}" type="sibTrans" cxnId="{6517A41B-2E50-47A0-A072-9064DFDD8E3F}">
      <dgm:prSet/>
      <dgm:spPr/>
      <dgm:t>
        <a:bodyPr/>
        <a:lstStyle/>
        <a:p>
          <a:endParaRPr lang="en-US"/>
        </a:p>
      </dgm:t>
    </dgm:pt>
    <dgm:pt modelId="{922FC97A-7874-4C25-889B-4008228289AB}">
      <dgm:prSet/>
      <dgm:spPr/>
      <dgm:t>
        <a:bodyPr/>
        <a:lstStyle/>
        <a:p>
          <a:r>
            <a:rPr lang="en-US"/>
            <a:t>On Monday (04/18/22):</a:t>
          </a:r>
        </a:p>
      </dgm:t>
    </dgm:pt>
    <dgm:pt modelId="{C593CE80-85B1-4416-AEDF-033C4A5E16BF}" type="parTrans" cxnId="{1CDFF99C-34B1-4DE1-91CD-FFBE2627354F}">
      <dgm:prSet/>
      <dgm:spPr/>
      <dgm:t>
        <a:bodyPr/>
        <a:lstStyle/>
        <a:p>
          <a:endParaRPr lang="en-US"/>
        </a:p>
      </dgm:t>
    </dgm:pt>
    <dgm:pt modelId="{9169B6CD-590F-4AD1-B40A-409C5D4E373D}" type="sibTrans" cxnId="{1CDFF99C-34B1-4DE1-91CD-FFBE2627354F}">
      <dgm:prSet/>
      <dgm:spPr/>
      <dgm:t>
        <a:bodyPr/>
        <a:lstStyle/>
        <a:p>
          <a:endParaRPr lang="en-US"/>
        </a:p>
      </dgm:t>
    </dgm:pt>
    <dgm:pt modelId="{937A46D3-C284-4D1A-BE8A-22346534AD42}">
      <dgm:prSet/>
      <dgm:spPr/>
      <dgm:t>
        <a:bodyPr/>
        <a:lstStyle/>
        <a:p>
          <a:r>
            <a:rPr lang="en-US"/>
            <a:t>Dr. Raj conducted EVE analysis.</a:t>
          </a:r>
        </a:p>
      </dgm:t>
    </dgm:pt>
    <dgm:pt modelId="{1CE9DDEC-56D7-4523-837B-53C5B950C113}" type="parTrans" cxnId="{08B8CF67-9923-41E5-890E-ABB51DBD7E6B}">
      <dgm:prSet/>
      <dgm:spPr/>
      <dgm:t>
        <a:bodyPr/>
        <a:lstStyle/>
        <a:p>
          <a:endParaRPr lang="en-US"/>
        </a:p>
      </dgm:t>
    </dgm:pt>
    <dgm:pt modelId="{0B89E3C3-5C5C-43A9-A941-80CF46018675}" type="sibTrans" cxnId="{08B8CF67-9923-41E5-890E-ABB51DBD7E6B}">
      <dgm:prSet/>
      <dgm:spPr/>
      <dgm:t>
        <a:bodyPr/>
        <a:lstStyle/>
        <a:p>
          <a:endParaRPr lang="en-US"/>
        </a:p>
      </dgm:t>
    </dgm:pt>
    <dgm:pt modelId="{10326A7F-7A77-4C1B-99A6-3EBB7237C9B0}" type="pres">
      <dgm:prSet presAssocID="{59634811-823C-43CE-AA89-8D3533F9972B}" presName="root" presStyleCnt="0">
        <dgm:presLayoutVars>
          <dgm:chMax/>
          <dgm:chPref/>
          <dgm:animLvl val="lvl"/>
        </dgm:presLayoutVars>
      </dgm:prSet>
      <dgm:spPr/>
    </dgm:pt>
    <dgm:pt modelId="{AD135A85-68D1-4CAC-8471-BCBE7711EC5C}" type="pres">
      <dgm:prSet presAssocID="{59634811-823C-43CE-AA89-8D3533F9972B}" presName="divider" presStyleLbl="fgAcc1" presStyleIdx="0" presStyleCnt="1"/>
      <dgm:spPr/>
    </dgm:pt>
    <dgm:pt modelId="{2C2C0012-A440-483B-88FB-19CD0BC64256}" type="pres">
      <dgm:prSet presAssocID="{59634811-823C-43CE-AA89-8D3533F9972B}" presName="nodes" presStyleCnt="0">
        <dgm:presLayoutVars>
          <dgm:chMax/>
          <dgm:chPref/>
          <dgm:animLvl val="lvl"/>
        </dgm:presLayoutVars>
      </dgm:prSet>
      <dgm:spPr/>
    </dgm:pt>
    <dgm:pt modelId="{7C2B36B2-12D9-4BA1-AD5B-54EEA150CB39}" type="pres">
      <dgm:prSet presAssocID="{A26F548D-0F5A-435D-9646-4D7AA9A5F02E}" presName="composite" presStyleCnt="0"/>
      <dgm:spPr/>
    </dgm:pt>
    <dgm:pt modelId="{DCDEFFAA-4773-46E8-9852-3BF9B397CFD6}" type="pres">
      <dgm:prSet presAssocID="{A26F548D-0F5A-435D-9646-4D7AA9A5F02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2C79B76E-EFD5-4763-9757-0616A382C18D}" type="pres">
      <dgm:prSet presAssocID="{A26F548D-0F5A-435D-9646-4D7AA9A5F02E}" presName="L2TextContainerWrapper" presStyleCnt="0">
        <dgm:presLayoutVars>
          <dgm:bulletEnabled val="1"/>
        </dgm:presLayoutVars>
      </dgm:prSet>
      <dgm:spPr/>
    </dgm:pt>
    <dgm:pt modelId="{432704E3-E33C-4992-A9FB-CA2A21653BF8}" type="pres">
      <dgm:prSet presAssocID="{A26F548D-0F5A-435D-9646-4D7AA9A5F02E}" presName="L2TextContainer" presStyleLbl="bgAccFollowNode1" presStyleIdx="0" presStyleCnt="3"/>
      <dgm:spPr/>
    </dgm:pt>
    <dgm:pt modelId="{0F9AC112-A678-4416-97EB-BC00A870F540}" type="pres">
      <dgm:prSet presAssocID="{A26F548D-0F5A-435D-9646-4D7AA9A5F02E}" presName="FlexibleEmptyPlaceHolder" presStyleCnt="0"/>
      <dgm:spPr/>
    </dgm:pt>
    <dgm:pt modelId="{DBF7BC92-0784-412C-B395-6AAD355F0037}" type="pres">
      <dgm:prSet presAssocID="{A26F548D-0F5A-435D-9646-4D7AA9A5F02E}" presName="ConnectLine" presStyleLbl="sibTrans1D1" presStyleIdx="0" presStyleCnt="3"/>
      <dgm:spPr/>
    </dgm:pt>
    <dgm:pt modelId="{6744693F-98F6-423C-B2C7-38D758364E55}" type="pres">
      <dgm:prSet presAssocID="{A26F548D-0F5A-435D-9646-4D7AA9A5F02E}" presName="ConnectorPoint" presStyleLbl="node1" presStyleIdx="0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061A300-0985-40AD-8832-C2DF134C915D}" type="pres">
      <dgm:prSet presAssocID="{A26F548D-0F5A-435D-9646-4D7AA9A5F02E}" presName="EmptyPlaceHolder" presStyleCnt="0"/>
      <dgm:spPr/>
    </dgm:pt>
    <dgm:pt modelId="{36067168-309A-45C7-A3AA-03EF78E68B3A}" type="pres">
      <dgm:prSet presAssocID="{3742827E-E357-41EE-9AB7-05BA7409C385}" presName="spaceBetweenRectangles" presStyleCnt="0"/>
      <dgm:spPr/>
    </dgm:pt>
    <dgm:pt modelId="{9932B533-8510-4731-9EF0-6E71C8497801}" type="pres">
      <dgm:prSet presAssocID="{2AF6E93F-3886-45B9-9CB8-86C9DBA253D7}" presName="composite" presStyleCnt="0"/>
      <dgm:spPr/>
    </dgm:pt>
    <dgm:pt modelId="{0FBA3231-6C37-4639-9EBB-A5139C76BCE5}" type="pres">
      <dgm:prSet presAssocID="{2AF6E93F-3886-45B9-9CB8-86C9DBA253D7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544E0134-B302-4BC1-8F83-69944AE5B34E}" type="pres">
      <dgm:prSet presAssocID="{2AF6E93F-3886-45B9-9CB8-86C9DBA253D7}" presName="L2TextContainerWrapper" presStyleCnt="0">
        <dgm:presLayoutVars>
          <dgm:bulletEnabled val="1"/>
        </dgm:presLayoutVars>
      </dgm:prSet>
      <dgm:spPr/>
    </dgm:pt>
    <dgm:pt modelId="{0B591C2D-DA51-4889-823D-8EB747C1FF6E}" type="pres">
      <dgm:prSet presAssocID="{2AF6E93F-3886-45B9-9CB8-86C9DBA253D7}" presName="L2TextContainer" presStyleLbl="bgAccFollowNode1" presStyleIdx="1" presStyleCnt="3"/>
      <dgm:spPr/>
    </dgm:pt>
    <dgm:pt modelId="{6DC01BF9-38D9-4D22-B69D-71902CC52600}" type="pres">
      <dgm:prSet presAssocID="{2AF6E93F-3886-45B9-9CB8-86C9DBA253D7}" presName="FlexibleEmptyPlaceHolder" presStyleCnt="0"/>
      <dgm:spPr/>
    </dgm:pt>
    <dgm:pt modelId="{094991D7-B9A1-4227-AEC5-9587FD640572}" type="pres">
      <dgm:prSet presAssocID="{2AF6E93F-3886-45B9-9CB8-86C9DBA253D7}" presName="ConnectLine" presStyleLbl="sibTrans1D1" presStyleIdx="1" presStyleCnt="3"/>
      <dgm:spPr/>
    </dgm:pt>
    <dgm:pt modelId="{3F6F384D-1F0B-4A09-9F28-D3755C232299}" type="pres">
      <dgm:prSet presAssocID="{2AF6E93F-3886-45B9-9CB8-86C9DBA253D7}" presName="ConnectorPoint" presStyleLbl="node1" presStyleIdx="1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F6F832D-9885-4581-9EC8-E9BA6065E65C}" type="pres">
      <dgm:prSet presAssocID="{2AF6E93F-3886-45B9-9CB8-86C9DBA253D7}" presName="EmptyPlaceHolder" presStyleCnt="0"/>
      <dgm:spPr/>
    </dgm:pt>
    <dgm:pt modelId="{FA58FD8D-383D-4481-A71E-336DE6926178}" type="pres">
      <dgm:prSet presAssocID="{F573611E-B71D-46C1-94F8-5F538F1653CF}" presName="spaceBetweenRectangles" presStyleCnt="0"/>
      <dgm:spPr/>
    </dgm:pt>
    <dgm:pt modelId="{7A6574C7-A1D7-41BB-A543-4294B9054F70}" type="pres">
      <dgm:prSet presAssocID="{A4CC7FA3-6389-454E-90D3-FC3B9A62ECC7}" presName="composite" presStyleCnt="0"/>
      <dgm:spPr/>
    </dgm:pt>
    <dgm:pt modelId="{D8143A98-1F03-4050-98A2-265006DC4A0E}" type="pres">
      <dgm:prSet presAssocID="{A4CC7FA3-6389-454E-90D3-FC3B9A62ECC7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7A9BD037-E4A7-4BC1-A8E2-D6F777DBCC12}" type="pres">
      <dgm:prSet presAssocID="{A4CC7FA3-6389-454E-90D3-FC3B9A62ECC7}" presName="L2TextContainerWrapper" presStyleCnt="0">
        <dgm:presLayoutVars>
          <dgm:bulletEnabled val="1"/>
        </dgm:presLayoutVars>
      </dgm:prSet>
      <dgm:spPr/>
    </dgm:pt>
    <dgm:pt modelId="{6E719DDF-40DC-4BC8-88D4-8B954B1DCCB2}" type="pres">
      <dgm:prSet presAssocID="{A4CC7FA3-6389-454E-90D3-FC3B9A62ECC7}" presName="L2TextContainer" presStyleLbl="bgAccFollowNode1" presStyleIdx="2" presStyleCnt="3"/>
      <dgm:spPr/>
    </dgm:pt>
    <dgm:pt modelId="{87AC5527-C757-43CF-A092-5D36ED1818C0}" type="pres">
      <dgm:prSet presAssocID="{A4CC7FA3-6389-454E-90D3-FC3B9A62ECC7}" presName="FlexibleEmptyPlaceHolder" presStyleCnt="0"/>
      <dgm:spPr/>
    </dgm:pt>
    <dgm:pt modelId="{02D91A2F-AE56-4AF6-95D9-6A685AD617B2}" type="pres">
      <dgm:prSet presAssocID="{A4CC7FA3-6389-454E-90D3-FC3B9A62ECC7}" presName="ConnectLine" presStyleLbl="sibTrans1D1" presStyleIdx="2" presStyleCnt="3"/>
      <dgm:spPr/>
    </dgm:pt>
    <dgm:pt modelId="{92E41649-5E07-4724-9EE8-26482D7F9416}" type="pres">
      <dgm:prSet presAssocID="{A4CC7FA3-6389-454E-90D3-FC3B9A62ECC7}" presName="ConnectorPoint" presStyleLbl="node1" presStyleIdx="2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74FBEF1-FBB3-4F9F-BF78-847E91B725EA}" type="pres">
      <dgm:prSet presAssocID="{A4CC7FA3-6389-454E-90D3-FC3B9A62ECC7}" presName="EmptyPlaceHolder" presStyleCnt="0"/>
      <dgm:spPr/>
    </dgm:pt>
  </dgm:ptLst>
  <dgm:cxnLst>
    <dgm:cxn modelId="{ECC46E08-42EF-474A-81B2-C9523824A4A9}" type="presOf" srcId="{922FC97A-7874-4C25-889B-4008228289AB}" destId="{6E719DDF-40DC-4BC8-88D4-8B954B1DCCB2}" srcOrd="0" destOrd="0" presId="urn:microsoft.com/office/officeart/2017/3/layout/HorizontalLabelsTimeline"/>
    <dgm:cxn modelId="{5A91B614-0753-4157-8BAA-9A2CC3EB1418}" srcId="{EAA065BC-0651-4F3C-AEC7-6C302D527902}" destId="{55BC8169-1C12-4E35-BDA4-BD0745BE24E1}" srcOrd="2" destOrd="0" parTransId="{CE8F9010-52A6-41A5-8992-EEBD7C7F26CC}" sibTransId="{442CAE98-4554-44F9-9F43-F085CEF3C42D}"/>
    <dgm:cxn modelId="{32B3E114-1150-414D-BB93-16BF8B4969FF}" srcId="{78B72CA6-7558-4686-92D7-60F54C4A2CF6}" destId="{13592F54-E199-4875-B6F7-45A933B1F621}" srcOrd="2" destOrd="0" parTransId="{6E5DFC22-8D77-4183-9842-1D3592F4D129}" sibTransId="{957652BA-2247-4F8E-9777-DCE33AC28F52}"/>
    <dgm:cxn modelId="{6517A41B-2E50-47A0-A072-9064DFDD8E3F}" srcId="{59634811-823C-43CE-AA89-8D3533F9972B}" destId="{A4CC7FA3-6389-454E-90D3-FC3B9A62ECC7}" srcOrd="2" destOrd="0" parTransId="{EFFAF8B2-7B71-40DC-8866-0BB0AF861520}" sibTransId="{636B9CD8-8E5C-4BF7-9974-4F7041BDCA38}"/>
    <dgm:cxn modelId="{96023B27-E125-44CD-85B6-E4AAD0B1AFCE}" type="presOf" srcId="{937A46D3-C284-4D1A-BE8A-22346534AD42}" destId="{6E719DDF-40DC-4BC8-88D4-8B954B1DCCB2}" srcOrd="0" destOrd="1" presId="urn:microsoft.com/office/officeart/2017/3/layout/HorizontalLabelsTimeline"/>
    <dgm:cxn modelId="{3601252E-3EFA-4F8C-B09B-4C5DC05F5C2E}" type="presOf" srcId="{A4CC7FA3-6389-454E-90D3-FC3B9A62ECC7}" destId="{D8143A98-1F03-4050-98A2-265006DC4A0E}" srcOrd="0" destOrd="0" presId="urn:microsoft.com/office/officeart/2017/3/layout/HorizontalLabelsTimeline"/>
    <dgm:cxn modelId="{1142853C-347E-475E-9FAF-9AF88189BB96}" type="presOf" srcId="{78B72CA6-7558-4686-92D7-60F54C4A2CF6}" destId="{0B591C2D-DA51-4889-823D-8EB747C1FF6E}" srcOrd="0" destOrd="0" presId="urn:microsoft.com/office/officeart/2017/3/layout/HorizontalLabelsTimeline"/>
    <dgm:cxn modelId="{8BDF805E-0111-4318-BA21-D30B68E7CF4F}" type="presOf" srcId="{3FC99683-F792-41A5-A5C1-98035BF27004}" destId="{432704E3-E33C-4992-A9FB-CA2A21653BF8}" srcOrd="0" destOrd="2" presId="urn:microsoft.com/office/officeart/2017/3/layout/HorizontalLabelsTimeline"/>
    <dgm:cxn modelId="{B7285C60-4A96-49F3-89B5-603D997D2F67}" type="presOf" srcId="{55BC8169-1C12-4E35-BDA4-BD0745BE24E1}" destId="{432704E3-E33C-4992-A9FB-CA2A21653BF8}" srcOrd="0" destOrd="3" presId="urn:microsoft.com/office/officeart/2017/3/layout/HorizontalLabelsTimeline"/>
    <dgm:cxn modelId="{6AECF841-5251-4FD5-8CB0-4C11694A98EB}" srcId="{78B72CA6-7558-4686-92D7-60F54C4A2CF6}" destId="{7FBE3B95-F9E1-4173-BC25-076F1A2207F0}" srcOrd="0" destOrd="0" parTransId="{1552D1E3-3BBA-43B3-B4B3-9525892E6F23}" sibTransId="{CAD217D2-8D78-409C-AD6C-AC3CEB9463C6}"/>
    <dgm:cxn modelId="{BA2A0467-C373-468C-8B3D-FF986A5953B8}" type="presOf" srcId="{2AF6E93F-3886-45B9-9CB8-86C9DBA253D7}" destId="{0FBA3231-6C37-4639-9EBB-A5139C76BCE5}" srcOrd="0" destOrd="0" presId="urn:microsoft.com/office/officeart/2017/3/layout/HorizontalLabelsTimeline"/>
    <dgm:cxn modelId="{08B8CF67-9923-41E5-890E-ABB51DBD7E6B}" srcId="{922FC97A-7874-4C25-889B-4008228289AB}" destId="{937A46D3-C284-4D1A-BE8A-22346534AD42}" srcOrd="0" destOrd="0" parTransId="{1CE9DDEC-56D7-4523-837B-53C5B950C113}" sibTransId="{0B89E3C3-5C5C-43A9-A941-80CF46018675}"/>
    <dgm:cxn modelId="{A9F1E56B-E7D5-4F91-A1C1-D0447A493506}" type="presOf" srcId="{59634811-823C-43CE-AA89-8D3533F9972B}" destId="{10326A7F-7A77-4C1B-99A6-3EBB7237C9B0}" srcOrd="0" destOrd="0" presId="urn:microsoft.com/office/officeart/2017/3/layout/HorizontalLabelsTimeline"/>
    <dgm:cxn modelId="{233F846C-1444-436B-8586-75391508A006}" srcId="{78B72CA6-7558-4686-92D7-60F54C4A2CF6}" destId="{B65D3DD0-C63E-4E93-A523-FFA2FE664E5F}" srcOrd="1" destOrd="0" parTransId="{400CFE64-5A04-4ADA-8895-E43FFB5E074F}" sibTransId="{D2978F2D-8E32-4580-8466-BDCAEE509805}"/>
    <dgm:cxn modelId="{39919183-3E7F-47B3-9727-CCAC57172388}" srcId="{59634811-823C-43CE-AA89-8D3533F9972B}" destId="{A26F548D-0F5A-435D-9646-4D7AA9A5F02E}" srcOrd="0" destOrd="0" parTransId="{EDCCE30D-A6BE-4C7F-9528-4B99239B5EF8}" sibTransId="{3742827E-E357-41EE-9AB7-05BA7409C385}"/>
    <dgm:cxn modelId="{5C16BF86-77FE-42D1-A407-BB8CC17D202C}" type="presOf" srcId="{716B2EF8-04B3-4421-B728-D397E926AF4A}" destId="{0B591C2D-DA51-4889-823D-8EB747C1FF6E}" srcOrd="0" destOrd="4" presId="urn:microsoft.com/office/officeart/2017/3/layout/HorizontalLabelsTimeline"/>
    <dgm:cxn modelId="{14B6C98D-1232-496E-A06A-63C05143C025}" type="presOf" srcId="{EAA065BC-0651-4F3C-AEC7-6C302D527902}" destId="{432704E3-E33C-4992-A9FB-CA2A21653BF8}" srcOrd="0" destOrd="0" presId="urn:microsoft.com/office/officeart/2017/3/layout/HorizontalLabelsTimeline"/>
    <dgm:cxn modelId="{B921CF95-8D78-4A91-8B39-77F5B29D7B9C}" type="presOf" srcId="{A26F548D-0F5A-435D-9646-4D7AA9A5F02E}" destId="{DCDEFFAA-4773-46E8-9852-3BF9B397CFD6}" srcOrd="0" destOrd="0" presId="urn:microsoft.com/office/officeart/2017/3/layout/HorizontalLabelsTimeline"/>
    <dgm:cxn modelId="{1CDFF99C-34B1-4DE1-91CD-FFBE2627354F}" srcId="{A4CC7FA3-6389-454E-90D3-FC3B9A62ECC7}" destId="{922FC97A-7874-4C25-889B-4008228289AB}" srcOrd="0" destOrd="0" parTransId="{C593CE80-85B1-4416-AEDF-033C4A5E16BF}" sibTransId="{9169B6CD-590F-4AD1-B40A-409C5D4E373D}"/>
    <dgm:cxn modelId="{D803F1A9-CA66-4C01-96D9-AD4BB140DFCE}" srcId="{A26F548D-0F5A-435D-9646-4D7AA9A5F02E}" destId="{EAA065BC-0651-4F3C-AEC7-6C302D527902}" srcOrd="0" destOrd="0" parTransId="{2C8999E7-98C4-467D-BCAF-34833561F992}" sibTransId="{283F5988-F791-4E9F-B42E-54C63E549589}"/>
    <dgm:cxn modelId="{42B898AF-A84C-42D5-BFC8-AC9E2107A159}" type="presOf" srcId="{B65D3DD0-C63E-4E93-A523-FFA2FE664E5F}" destId="{0B591C2D-DA51-4889-823D-8EB747C1FF6E}" srcOrd="0" destOrd="2" presId="urn:microsoft.com/office/officeart/2017/3/layout/HorizontalLabelsTimeline"/>
    <dgm:cxn modelId="{E6E32CC2-4C15-428A-9FF5-C02A6AB97CFE}" srcId="{2AF6E93F-3886-45B9-9CB8-86C9DBA253D7}" destId="{78B72CA6-7558-4686-92D7-60F54C4A2CF6}" srcOrd="0" destOrd="0" parTransId="{FF17F987-E369-4184-BD71-92F6AA4B45C5}" sibTransId="{CF58CC23-EF8A-4162-857A-539216AC0E5A}"/>
    <dgm:cxn modelId="{061AA2D0-A19D-4BC2-B410-9292DCFD3F8E}" srcId="{78B72CA6-7558-4686-92D7-60F54C4A2CF6}" destId="{716B2EF8-04B3-4421-B728-D397E926AF4A}" srcOrd="3" destOrd="0" parTransId="{A009E0ED-93FA-4900-8A87-0232D76A1FFA}" sibTransId="{728DB05F-9E76-4D5B-89EE-F286E8E865B4}"/>
    <dgm:cxn modelId="{FFCF4EDB-1F1E-4F94-911B-6547660ABD2E}" srcId="{59634811-823C-43CE-AA89-8D3533F9972B}" destId="{2AF6E93F-3886-45B9-9CB8-86C9DBA253D7}" srcOrd="1" destOrd="0" parTransId="{1F004D94-9ECB-4B93-82C2-8FF2C4DBAEE3}" sibTransId="{F573611E-B71D-46C1-94F8-5F538F1653CF}"/>
    <dgm:cxn modelId="{44E4D8E0-5771-4F3D-A637-C4F7435F6FAD}" type="presOf" srcId="{96903BA8-D5C0-4FD3-B786-4E4E2B674685}" destId="{432704E3-E33C-4992-A9FB-CA2A21653BF8}" srcOrd="0" destOrd="1" presId="urn:microsoft.com/office/officeart/2017/3/layout/HorizontalLabelsTimeline"/>
    <dgm:cxn modelId="{B219D1EF-E653-4941-A8F0-553BA940580E}" srcId="{EAA065BC-0651-4F3C-AEC7-6C302D527902}" destId="{3FC99683-F792-41A5-A5C1-98035BF27004}" srcOrd="1" destOrd="0" parTransId="{678BBA6F-D36D-46CE-A27F-57C05A068647}" sibTransId="{64D03806-2AA2-4AFD-BB7E-556FFC0AC2B5}"/>
    <dgm:cxn modelId="{22B4E8FC-A3AD-47CF-9B46-6EC9A4568002}" type="presOf" srcId="{7FBE3B95-F9E1-4173-BC25-076F1A2207F0}" destId="{0B591C2D-DA51-4889-823D-8EB747C1FF6E}" srcOrd="0" destOrd="1" presId="urn:microsoft.com/office/officeart/2017/3/layout/HorizontalLabelsTimeline"/>
    <dgm:cxn modelId="{3DDAEDFC-3235-40E2-A4B4-572823C41030}" srcId="{EAA065BC-0651-4F3C-AEC7-6C302D527902}" destId="{96903BA8-D5C0-4FD3-B786-4E4E2B674685}" srcOrd="0" destOrd="0" parTransId="{C40C322F-6149-46A9-B63A-A848D5995AB6}" sibTransId="{48049CC9-25AE-4C90-A975-5D8A01691D28}"/>
    <dgm:cxn modelId="{491BD7FD-34D2-476E-B655-4742FFAECCA9}" type="presOf" srcId="{13592F54-E199-4875-B6F7-45A933B1F621}" destId="{0B591C2D-DA51-4889-823D-8EB747C1FF6E}" srcOrd="0" destOrd="3" presId="urn:microsoft.com/office/officeart/2017/3/layout/HorizontalLabelsTimeline"/>
    <dgm:cxn modelId="{7A2A6D7C-2994-402A-A9A4-C87ADE68BD5C}" type="presParOf" srcId="{10326A7F-7A77-4C1B-99A6-3EBB7237C9B0}" destId="{AD135A85-68D1-4CAC-8471-BCBE7711EC5C}" srcOrd="0" destOrd="0" presId="urn:microsoft.com/office/officeart/2017/3/layout/HorizontalLabelsTimeline"/>
    <dgm:cxn modelId="{14278F52-8C8C-466C-A3BD-346A186C2936}" type="presParOf" srcId="{10326A7F-7A77-4C1B-99A6-3EBB7237C9B0}" destId="{2C2C0012-A440-483B-88FB-19CD0BC64256}" srcOrd="1" destOrd="0" presId="urn:microsoft.com/office/officeart/2017/3/layout/HorizontalLabelsTimeline"/>
    <dgm:cxn modelId="{1C190BF1-4AD8-46B7-9CC5-16936B72296B}" type="presParOf" srcId="{2C2C0012-A440-483B-88FB-19CD0BC64256}" destId="{7C2B36B2-12D9-4BA1-AD5B-54EEA150CB39}" srcOrd="0" destOrd="0" presId="urn:microsoft.com/office/officeart/2017/3/layout/HorizontalLabelsTimeline"/>
    <dgm:cxn modelId="{FB03598E-BF69-4586-BB8E-E9DABB8687B6}" type="presParOf" srcId="{7C2B36B2-12D9-4BA1-AD5B-54EEA150CB39}" destId="{DCDEFFAA-4773-46E8-9852-3BF9B397CFD6}" srcOrd="0" destOrd="0" presId="urn:microsoft.com/office/officeart/2017/3/layout/HorizontalLabelsTimeline"/>
    <dgm:cxn modelId="{BA8A4B3D-BB5C-4496-9419-AA781AAA503F}" type="presParOf" srcId="{7C2B36B2-12D9-4BA1-AD5B-54EEA150CB39}" destId="{2C79B76E-EFD5-4763-9757-0616A382C18D}" srcOrd="1" destOrd="0" presId="urn:microsoft.com/office/officeart/2017/3/layout/HorizontalLabelsTimeline"/>
    <dgm:cxn modelId="{81014480-533D-494F-BDBE-3EDF7C7F612B}" type="presParOf" srcId="{2C79B76E-EFD5-4763-9757-0616A382C18D}" destId="{432704E3-E33C-4992-A9FB-CA2A21653BF8}" srcOrd="0" destOrd="0" presId="urn:microsoft.com/office/officeart/2017/3/layout/HorizontalLabelsTimeline"/>
    <dgm:cxn modelId="{E03D930D-6196-424A-8045-D7E9165F39D3}" type="presParOf" srcId="{2C79B76E-EFD5-4763-9757-0616A382C18D}" destId="{0F9AC112-A678-4416-97EB-BC00A870F540}" srcOrd="1" destOrd="0" presId="urn:microsoft.com/office/officeart/2017/3/layout/HorizontalLabelsTimeline"/>
    <dgm:cxn modelId="{D77E3F10-6B76-40A0-BA98-6016B67F24B7}" type="presParOf" srcId="{7C2B36B2-12D9-4BA1-AD5B-54EEA150CB39}" destId="{DBF7BC92-0784-412C-B395-6AAD355F0037}" srcOrd="2" destOrd="0" presId="urn:microsoft.com/office/officeart/2017/3/layout/HorizontalLabelsTimeline"/>
    <dgm:cxn modelId="{8D0BBCC3-9D06-4C4B-B575-DB970C924C75}" type="presParOf" srcId="{7C2B36B2-12D9-4BA1-AD5B-54EEA150CB39}" destId="{6744693F-98F6-423C-B2C7-38D758364E55}" srcOrd="3" destOrd="0" presId="urn:microsoft.com/office/officeart/2017/3/layout/HorizontalLabelsTimeline"/>
    <dgm:cxn modelId="{3F605EC7-B596-4E2B-9F0D-C9375E2B7FD4}" type="presParOf" srcId="{7C2B36B2-12D9-4BA1-AD5B-54EEA150CB39}" destId="{F061A300-0985-40AD-8832-C2DF134C915D}" srcOrd="4" destOrd="0" presId="urn:microsoft.com/office/officeart/2017/3/layout/HorizontalLabelsTimeline"/>
    <dgm:cxn modelId="{7A8E1A2A-37EC-4189-A10F-E86B7E7A808A}" type="presParOf" srcId="{2C2C0012-A440-483B-88FB-19CD0BC64256}" destId="{36067168-309A-45C7-A3AA-03EF78E68B3A}" srcOrd="1" destOrd="0" presId="urn:microsoft.com/office/officeart/2017/3/layout/HorizontalLabelsTimeline"/>
    <dgm:cxn modelId="{D0531B56-109E-4D12-8EA0-C2B5152A2B6D}" type="presParOf" srcId="{2C2C0012-A440-483B-88FB-19CD0BC64256}" destId="{9932B533-8510-4731-9EF0-6E71C8497801}" srcOrd="2" destOrd="0" presId="urn:microsoft.com/office/officeart/2017/3/layout/HorizontalLabelsTimeline"/>
    <dgm:cxn modelId="{3D1802B0-16FC-4742-8333-D56B4FF0608D}" type="presParOf" srcId="{9932B533-8510-4731-9EF0-6E71C8497801}" destId="{0FBA3231-6C37-4639-9EBB-A5139C76BCE5}" srcOrd="0" destOrd="0" presId="urn:microsoft.com/office/officeart/2017/3/layout/HorizontalLabelsTimeline"/>
    <dgm:cxn modelId="{BDDDD29C-2258-4B9A-BB34-5CB45FDB18F4}" type="presParOf" srcId="{9932B533-8510-4731-9EF0-6E71C8497801}" destId="{544E0134-B302-4BC1-8F83-69944AE5B34E}" srcOrd="1" destOrd="0" presId="urn:microsoft.com/office/officeart/2017/3/layout/HorizontalLabelsTimeline"/>
    <dgm:cxn modelId="{E86F5432-96A8-431E-998F-9BDF1F3FD15A}" type="presParOf" srcId="{544E0134-B302-4BC1-8F83-69944AE5B34E}" destId="{0B591C2D-DA51-4889-823D-8EB747C1FF6E}" srcOrd="0" destOrd="0" presId="urn:microsoft.com/office/officeart/2017/3/layout/HorizontalLabelsTimeline"/>
    <dgm:cxn modelId="{779C6175-81F2-4B0D-A5D8-E153E4707F31}" type="presParOf" srcId="{544E0134-B302-4BC1-8F83-69944AE5B34E}" destId="{6DC01BF9-38D9-4D22-B69D-71902CC52600}" srcOrd="1" destOrd="0" presId="urn:microsoft.com/office/officeart/2017/3/layout/HorizontalLabelsTimeline"/>
    <dgm:cxn modelId="{71EE22C7-F14B-427D-B086-3C2ACD333BD4}" type="presParOf" srcId="{9932B533-8510-4731-9EF0-6E71C8497801}" destId="{094991D7-B9A1-4227-AEC5-9587FD640572}" srcOrd="2" destOrd="0" presId="urn:microsoft.com/office/officeart/2017/3/layout/HorizontalLabelsTimeline"/>
    <dgm:cxn modelId="{96AE523B-8F9A-47AB-AF4D-F0EE82985B32}" type="presParOf" srcId="{9932B533-8510-4731-9EF0-6E71C8497801}" destId="{3F6F384D-1F0B-4A09-9F28-D3755C232299}" srcOrd="3" destOrd="0" presId="urn:microsoft.com/office/officeart/2017/3/layout/HorizontalLabelsTimeline"/>
    <dgm:cxn modelId="{695483B3-1ADD-4F13-8C5C-813C5B5D5DFF}" type="presParOf" srcId="{9932B533-8510-4731-9EF0-6E71C8497801}" destId="{1F6F832D-9885-4581-9EC8-E9BA6065E65C}" srcOrd="4" destOrd="0" presId="urn:microsoft.com/office/officeart/2017/3/layout/HorizontalLabelsTimeline"/>
    <dgm:cxn modelId="{8037A983-491B-4061-BA63-C7FEE871DF40}" type="presParOf" srcId="{2C2C0012-A440-483B-88FB-19CD0BC64256}" destId="{FA58FD8D-383D-4481-A71E-336DE6926178}" srcOrd="3" destOrd="0" presId="urn:microsoft.com/office/officeart/2017/3/layout/HorizontalLabelsTimeline"/>
    <dgm:cxn modelId="{BE703CBE-CD5C-45D9-A71B-E32503046606}" type="presParOf" srcId="{2C2C0012-A440-483B-88FB-19CD0BC64256}" destId="{7A6574C7-A1D7-41BB-A543-4294B9054F70}" srcOrd="4" destOrd="0" presId="urn:microsoft.com/office/officeart/2017/3/layout/HorizontalLabelsTimeline"/>
    <dgm:cxn modelId="{ABD965AA-9C40-4389-84B1-85C267FA6EB2}" type="presParOf" srcId="{7A6574C7-A1D7-41BB-A543-4294B9054F70}" destId="{D8143A98-1F03-4050-98A2-265006DC4A0E}" srcOrd="0" destOrd="0" presId="urn:microsoft.com/office/officeart/2017/3/layout/HorizontalLabelsTimeline"/>
    <dgm:cxn modelId="{39EB9746-4FDF-441A-B3F3-FB7A78F5880A}" type="presParOf" srcId="{7A6574C7-A1D7-41BB-A543-4294B9054F70}" destId="{7A9BD037-E4A7-4BC1-A8E2-D6F777DBCC12}" srcOrd="1" destOrd="0" presId="urn:microsoft.com/office/officeart/2017/3/layout/HorizontalLabelsTimeline"/>
    <dgm:cxn modelId="{00E6DA15-36A9-4898-BD61-E15D8E9A0220}" type="presParOf" srcId="{7A9BD037-E4A7-4BC1-A8E2-D6F777DBCC12}" destId="{6E719DDF-40DC-4BC8-88D4-8B954B1DCCB2}" srcOrd="0" destOrd="0" presId="urn:microsoft.com/office/officeart/2017/3/layout/HorizontalLabelsTimeline"/>
    <dgm:cxn modelId="{24433721-505E-4A5C-9FD0-EDA2D8908B1B}" type="presParOf" srcId="{7A9BD037-E4A7-4BC1-A8E2-D6F777DBCC12}" destId="{87AC5527-C757-43CF-A092-5D36ED1818C0}" srcOrd="1" destOrd="0" presId="urn:microsoft.com/office/officeart/2017/3/layout/HorizontalLabelsTimeline"/>
    <dgm:cxn modelId="{BBF76758-7DF7-44B2-8947-06BA79F48756}" type="presParOf" srcId="{7A6574C7-A1D7-41BB-A543-4294B9054F70}" destId="{02D91A2F-AE56-4AF6-95D9-6A685AD617B2}" srcOrd="2" destOrd="0" presId="urn:microsoft.com/office/officeart/2017/3/layout/HorizontalLabelsTimeline"/>
    <dgm:cxn modelId="{B4D46800-30E9-4A27-B5BB-9F5CCAA1EDAC}" type="presParOf" srcId="{7A6574C7-A1D7-41BB-A543-4294B9054F70}" destId="{92E41649-5E07-4724-9EE8-26482D7F9416}" srcOrd="3" destOrd="0" presId="urn:microsoft.com/office/officeart/2017/3/layout/HorizontalLabelsTimeline"/>
    <dgm:cxn modelId="{84F3FD3E-67D2-4484-A824-6BBE38B8502C}" type="presParOf" srcId="{7A6574C7-A1D7-41BB-A543-4294B9054F70}" destId="{474FBEF1-FBB3-4F9F-BF78-847E91B725EA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35A85-68D1-4CAC-8471-BCBE7711EC5C}">
      <dsp:nvSpPr>
        <dsp:cNvPr id="0" name=""/>
        <dsp:cNvSpPr/>
      </dsp:nvSpPr>
      <dsp:spPr>
        <a:xfrm>
          <a:off x="0" y="2939143"/>
          <a:ext cx="688968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EFFAA-4773-46E8-9852-3BF9B397CFD6}">
      <dsp:nvSpPr>
        <dsp:cNvPr id="0" name=""/>
        <dsp:cNvSpPr/>
      </dsp:nvSpPr>
      <dsp:spPr>
        <a:xfrm>
          <a:off x="206690" y="1822268"/>
          <a:ext cx="3031462" cy="705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Wednesday</a:t>
          </a:r>
        </a:p>
      </dsp:txBody>
      <dsp:txXfrm>
        <a:off x="206690" y="1822268"/>
        <a:ext cx="3031462" cy="705394"/>
      </dsp:txXfrm>
    </dsp:sp>
    <dsp:sp modelId="{432704E3-E33C-4992-A9FB-CA2A21653BF8}">
      <dsp:nvSpPr>
        <dsp:cNvPr id="0" name=""/>
        <dsp:cNvSpPr/>
      </dsp:nvSpPr>
      <dsp:spPr>
        <a:xfrm>
          <a:off x="206690" y="889495"/>
          <a:ext cx="3031462" cy="9327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 Wednesday (04/13/22):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Created 150k/mL diluted media.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Plated 2x 6-well plates with 2mL of diluted media.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Place in incubator overnight.</a:t>
          </a:r>
        </a:p>
      </dsp:txBody>
      <dsp:txXfrm>
        <a:off x="206690" y="889495"/>
        <a:ext cx="3031462" cy="932773"/>
      </dsp:txXfrm>
    </dsp:sp>
    <dsp:sp modelId="{DBF7BC92-0784-412C-B395-6AAD355F0037}">
      <dsp:nvSpPr>
        <dsp:cNvPr id="0" name=""/>
        <dsp:cNvSpPr/>
      </dsp:nvSpPr>
      <dsp:spPr>
        <a:xfrm>
          <a:off x="1722421" y="2527663"/>
          <a:ext cx="0" cy="411480"/>
        </a:xfrm>
        <a:prstGeom prst="line">
          <a:avLst/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A3231-6C37-4639-9EBB-A5139C76BCE5}">
      <dsp:nvSpPr>
        <dsp:cNvPr id="0" name=""/>
        <dsp:cNvSpPr/>
      </dsp:nvSpPr>
      <dsp:spPr>
        <a:xfrm>
          <a:off x="1929112" y="3350623"/>
          <a:ext cx="3031462" cy="705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Thursday</a:t>
          </a:r>
        </a:p>
      </dsp:txBody>
      <dsp:txXfrm>
        <a:off x="1929112" y="3350623"/>
        <a:ext cx="3031462" cy="705394"/>
      </dsp:txXfrm>
    </dsp:sp>
    <dsp:sp modelId="{0B591C2D-DA51-4889-823D-8EB747C1FF6E}">
      <dsp:nvSpPr>
        <dsp:cNvPr id="0" name=""/>
        <dsp:cNvSpPr/>
      </dsp:nvSpPr>
      <dsp:spPr>
        <a:xfrm>
          <a:off x="1929112" y="4056018"/>
          <a:ext cx="3031462" cy="16434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 Thursday (04/14/22):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Used 50uL of SAHA from 10mM master stock to create a 500uM working stock of SAHA.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Serial dilution method used to create working concentrations (500uM, 250uM, 125uM, 62.5uM).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Calculated addition of 160uL of SAHA to each well for dosage (0uM, 5uM, 10uM, 20uM, 40uM).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Added respective doses and incubated for 72hrs.</a:t>
          </a:r>
        </a:p>
      </dsp:txBody>
      <dsp:txXfrm>
        <a:off x="1929112" y="4056018"/>
        <a:ext cx="3031462" cy="1643458"/>
      </dsp:txXfrm>
    </dsp:sp>
    <dsp:sp modelId="{094991D7-B9A1-4227-AEC5-9587FD640572}">
      <dsp:nvSpPr>
        <dsp:cNvPr id="0" name=""/>
        <dsp:cNvSpPr/>
      </dsp:nvSpPr>
      <dsp:spPr>
        <a:xfrm>
          <a:off x="3444843" y="2939143"/>
          <a:ext cx="0" cy="411480"/>
        </a:xfrm>
        <a:prstGeom prst="line">
          <a:avLst/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4693F-98F6-423C-B2C7-38D758364E55}">
      <dsp:nvSpPr>
        <dsp:cNvPr id="0" name=""/>
        <dsp:cNvSpPr/>
      </dsp:nvSpPr>
      <dsp:spPr>
        <a:xfrm rot="2700000">
          <a:off x="1676699" y="2893421"/>
          <a:ext cx="91444" cy="91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F384D-1F0B-4A09-9F28-D3755C232299}">
      <dsp:nvSpPr>
        <dsp:cNvPr id="0" name=""/>
        <dsp:cNvSpPr/>
      </dsp:nvSpPr>
      <dsp:spPr>
        <a:xfrm rot="2700000">
          <a:off x="3399121" y="2893421"/>
          <a:ext cx="91444" cy="91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43A98-1F03-4050-98A2-265006DC4A0E}">
      <dsp:nvSpPr>
        <dsp:cNvPr id="0" name=""/>
        <dsp:cNvSpPr/>
      </dsp:nvSpPr>
      <dsp:spPr>
        <a:xfrm>
          <a:off x="3651534" y="1822268"/>
          <a:ext cx="3031462" cy="705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Monday</a:t>
          </a:r>
        </a:p>
      </dsp:txBody>
      <dsp:txXfrm>
        <a:off x="3651534" y="1822268"/>
        <a:ext cx="3031462" cy="705394"/>
      </dsp:txXfrm>
    </dsp:sp>
    <dsp:sp modelId="{6E719DDF-40DC-4BC8-88D4-8B954B1DCCB2}">
      <dsp:nvSpPr>
        <dsp:cNvPr id="0" name=""/>
        <dsp:cNvSpPr/>
      </dsp:nvSpPr>
      <dsp:spPr>
        <a:xfrm>
          <a:off x="3651534" y="1111584"/>
          <a:ext cx="3031462" cy="710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 Monday (04/18/22):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Dr. Raj conducted EVE analysis.</a:t>
          </a:r>
        </a:p>
      </dsp:txBody>
      <dsp:txXfrm>
        <a:off x="3651534" y="1111584"/>
        <a:ext cx="3031462" cy="710684"/>
      </dsp:txXfrm>
    </dsp:sp>
    <dsp:sp modelId="{02D91A2F-AE56-4AF6-95D9-6A685AD617B2}">
      <dsp:nvSpPr>
        <dsp:cNvPr id="0" name=""/>
        <dsp:cNvSpPr/>
      </dsp:nvSpPr>
      <dsp:spPr>
        <a:xfrm>
          <a:off x="5167265" y="2527663"/>
          <a:ext cx="0" cy="411480"/>
        </a:xfrm>
        <a:prstGeom prst="line">
          <a:avLst/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41649-5E07-4724-9EE8-26482D7F9416}">
      <dsp:nvSpPr>
        <dsp:cNvPr id="0" name=""/>
        <dsp:cNvSpPr/>
      </dsp:nvSpPr>
      <dsp:spPr>
        <a:xfrm rot="2700000">
          <a:off x="5121542" y="2893421"/>
          <a:ext cx="91444" cy="91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CC7ED-4DDC-4545-967E-AF2CA61DE6B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AFA65-8C97-4211-8FE5-50222708B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AFA65-8C97-4211-8FE5-50222708B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4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hyperlink" Target="https://doi.org/10.1002/emmm.201000107" TargetMode="External"/><Relationship Id="rId4" Type="http://schemas.openxmlformats.org/officeDocument/2006/relationships/hyperlink" Target="https://doi.org/10.1158/0008-5472.CAN-11-06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4434" y="1617141"/>
            <a:ext cx="10043131" cy="3139916"/>
          </a:xfrm>
        </p:spPr>
        <p:txBody>
          <a:bodyPr>
            <a:noAutofit/>
          </a:bodyPr>
          <a:lstStyle/>
          <a:p>
            <a:r>
              <a:rPr lang="en-US" sz="4800" dirty="0"/>
              <a:t>SAHA Inhibits Growth of Metastatic Retinoblastoma via Inhibition of MYCN-Mediated FOXM1 Expression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1310" y="5404577"/>
            <a:ext cx="7976404" cy="707654"/>
          </a:xfrm>
        </p:spPr>
        <p:txBody>
          <a:bodyPr/>
          <a:lstStyle/>
          <a:p>
            <a:r>
              <a:rPr lang="en-US" dirty="0"/>
              <a:t>John Soto, Dr. Rajendra </a:t>
            </a:r>
            <a:r>
              <a:rPr lang="en-US" dirty="0" err="1"/>
              <a:t>Gharbaran</a:t>
            </a:r>
            <a:r>
              <a:rPr lang="en-US" dirty="0"/>
              <a:t> Ph.D. – Redenti Lab (SC3401)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C1B3FD-DBD3-4AE8-B942-8C9996E98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8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12"/>
    </mc:Choice>
    <mc:Fallback>
      <p:transition spd="slow" advTm="3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qPCR Results (c-MYC)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c-MYC (Similar to MYCN)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FOXM1</a:t>
            </a:r>
          </a:p>
        </p:txBody>
      </p:sp>
      <p:pic>
        <p:nvPicPr>
          <p:cNvPr id="1026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622868"/>
            <a:ext cx="4875213" cy="29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2616676"/>
            <a:ext cx="4895850" cy="29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CAE40A-7D28-4D0D-8200-2BA10EEA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21"/>
    </mc:Choice>
    <mc:Fallback>
      <p:transition spd="slow" advTm="6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916" y="1078264"/>
            <a:ext cx="3422930" cy="4701473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4166" y="1078263"/>
            <a:ext cx="6533547" cy="5191908"/>
          </a:xfrm>
          <a:effectLst/>
        </p:spPr>
        <p:txBody>
          <a:bodyPr anchor="ctr">
            <a:normAutofit fontScale="92500" lnSpcReduction="10000"/>
          </a:bodyPr>
          <a:lstStyle/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effectLst/>
              </a:rPr>
              <a:t>Pradip Raychaudhuri, Hyun Jung Park; FoxM1: A Master Regulator of Tumor Metastasis. </a:t>
            </a:r>
            <a:r>
              <a:rPr lang="en-US" sz="1600" i="1" dirty="0">
                <a:effectLst/>
              </a:rPr>
              <a:t>Cancer Res</a:t>
            </a:r>
            <a:r>
              <a:rPr lang="en-US" sz="1600" dirty="0">
                <a:effectLst/>
              </a:rPr>
              <a:t> 1 July 2011; 71 (13): 4329–4333. </a:t>
            </a:r>
            <a:r>
              <a:rPr lang="en-US" sz="1600" dirty="0">
                <a:effectLst/>
                <a:hlinkClick r:id="rId4"/>
              </a:rPr>
              <a:t>https://doi.org/10.1158/0008-5472.CAN-11-0640</a:t>
            </a:r>
            <a:endParaRPr lang="en-US" sz="1600" dirty="0">
              <a:effectLst/>
            </a:endParaRP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effectLst/>
              </a:rPr>
              <a:t>Park, H.J., </a:t>
            </a:r>
            <a:r>
              <a:rPr lang="en-US" sz="1600" dirty="0" err="1">
                <a:effectLst/>
              </a:rPr>
              <a:t>Gusarova</a:t>
            </a:r>
            <a:r>
              <a:rPr lang="en-US" sz="1600" dirty="0">
                <a:effectLst/>
              </a:rPr>
              <a:t>, G., Wang, Z., </a:t>
            </a:r>
            <a:r>
              <a:rPr lang="en-US" sz="1600" dirty="0" err="1">
                <a:effectLst/>
              </a:rPr>
              <a:t>Carr</a:t>
            </a:r>
            <a:r>
              <a:rPr lang="en-US" sz="1600" dirty="0">
                <a:effectLst/>
              </a:rPr>
              <a:t>, J.R., Li, J., Kim, K.-H., </a:t>
            </a:r>
            <a:r>
              <a:rPr lang="en-US" sz="1600" dirty="0" err="1">
                <a:effectLst/>
              </a:rPr>
              <a:t>Qiu</a:t>
            </a:r>
            <a:r>
              <a:rPr lang="en-US" sz="1600" dirty="0">
                <a:effectLst/>
              </a:rPr>
              <a:t>, J., Park, Y.-D., Williamson, P.R., Hay, N., Tyner, A.L., Lau, L.F., Costa, R.H. and Raychaudhuri, P. (2011), Deregulation of FoxM1b leads to </a:t>
            </a:r>
            <a:r>
              <a:rPr lang="en-US" sz="1600" dirty="0" err="1">
                <a:effectLst/>
              </a:rPr>
              <a:t>tumour</a:t>
            </a:r>
            <a:r>
              <a:rPr lang="en-US" sz="1600" dirty="0">
                <a:effectLst/>
              </a:rPr>
              <a:t> metastasis. EMBO Mol Med, 3: 21-34. </a:t>
            </a:r>
            <a:r>
              <a:rPr lang="en-US" sz="1600" dirty="0">
                <a:effectLst/>
                <a:hlinkClick r:id="rId5"/>
              </a:rPr>
              <a:t>https://doi.org/10.1002/emmm.201000107</a:t>
            </a:r>
            <a:endParaRPr lang="en-US" sz="1600" dirty="0">
              <a:effectLst/>
            </a:endParaRP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err="1"/>
              <a:t>Vanhauwaert</a:t>
            </a:r>
            <a:r>
              <a:rPr lang="en-US" sz="1600" dirty="0"/>
              <a:t> S, </a:t>
            </a:r>
            <a:r>
              <a:rPr lang="en-US" sz="1600" dirty="0" err="1"/>
              <a:t>Decaesteker</a:t>
            </a:r>
            <a:r>
              <a:rPr lang="en-US" sz="1600" dirty="0"/>
              <a:t> B, De Brouwer S, et al. In silico discovery of a FOXM1 driven embryonal signaling pathway in therapy resistant neuroblastoma tumors [published correction appears in Sci Rep. 2019 Jun 4;9(1):8360]. Sci Rep. 2018;8(1):17468. Published 2018 Nov 30. doi:10.1038/s41598-018-35868-5</a:t>
            </a: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err="1"/>
              <a:t>Westermark</a:t>
            </a:r>
            <a:r>
              <a:rPr lang="en-US" sz="1600" dirty="0"/>
              <a:t> UK, Wilhelm M, </a:t>
            </a:r>
            <a:r>
              <a:rPr lang="en-US" sz="1600" dirty="0" err="1"/>
              <a:t>Frenzel</a:t>
            </a:r>
            <a:r>
              <a:rPr lang="en-US" sz="1600" dirty="0"/>
              <a:t> A, </a:t>
            </a:r>
            <a:r>
              <a:rPr lang="en-US" sz="1600" dirty="0" err="1"/>
              <a:t>Henriksson</a:t>
            </a:r>
            <a:r>
              <a:rPr lang="en-US" sz="1600" dirty="0"/>
              <a:t> MA. The MYCN oncogene and differentiation in neuroblastoma. Semin Cancer Biol. 2011 Oct;21(4):256-66. </a:t>
            </a:r>
            <a:r>
              <a:rPr lang="en-US" sz="1600" dirty="0" err="1"/>
              <a:t>doi</a:t>
            </a:r>
            <a:r>
              <a:rPr lang="en-US" sz="1600" dirty="0"/>
              <a:t>: 10.1016/j.semcancer.2011.08.001. </a:t>
            </a:r>
            <a:r>
              <a:rPr lang="en-US" sz="1600" dirty="0" err="1"/>
              <a:t>Epub</a:t>
            </a:r>
            <a:r>
              <a:rPr lang="en-US" sz="1600" dirty="0"/>
              <a:t> 2011 Aug 9. PMID: 21849159.</a:t>
            </a: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Huang M, Weiss WA. Neuroblastoma and MYCN. Cold Spring </a:t>
            </a:r>
            <a:r>
              <a:rPr lang="en-US" sz="1600" dirty="0" err="1"/>
              <a:t>Harb</a:t>
            </a:r>
            <a:r>
              <a:rPr lang="en-US" sz="1600" dirty="0"/>
              <a:t> </a:t>
            </a:r>
            <a:r>
              <a:rPr lang="en-US" sz="1600" dirty="0" err="1"/>
              <a:t>Perspect</a:t>
            </a:r>
            <a:r>
              <a:rPr lang="en-US" sz="1600" dirty="0"/>
              <a:t> Med. 2013;3(10):a014415. Published 2013 Oct 1. doi:10.1101/cshperspect.a014415\</a:t>
            </a: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Cortés C, </a:t>
            </a:r>
            <a:r>
              <a:rPr lang="en-US" sz="1600" dirty="0" err="1"/>
              <a:t>Kozma</a:t>
            </a:r>
            <a:r>
              <a:rPr lang="en-US" sz="1600" dirty="0"/>
              <a:t> SC, </a:t>
            </a:r>
            <a:r>
              <a:rPr lang="en-US" sz="1600" dirty="0" err="1"/>
              <a:t>Tauler</a:t>
            </a:r>
            <a:r>
              <a:rPr lang="en-US" sz="1600" dirty="0"/>
              <a:t> A, Ambrosio S. MYCN concurrence with SAHA-induced cell death in human neuroblastoma cells. Cell Oncol (</a:t>
            </a:r>
            <a:r>
              <a:rPr lang="en-US" sz="1600" dirty="0" err="1"/>
              <a:t>Dordr</a:t>
            </a:r>
            <a:r>
              <a:rPr lang="en-US" sz="1600" dirty="0"/>
              <a:t>). 2015 Oct;38(5):341-52. </a:t>
            </a:r>
            <a:r>
              <a:rPr lang="en-US" sz="1600" dirty="0" err="1"/>
              <a:t>doi</a:t>
            </a:r>
            <a:r>
              <a:rPr lang="en-US" sz="1600" dirty="0"/>
              <a:t>: 10.1007/s13402-015-0233-9. </a:t>
            </a:r>
            <a:r>
              <a:rPr lang="en-US" sz="1600" dirty="0" err="1"/>
              <a:t>Epub</a:t>
            </a:r>
            <a:r>
              <a:rPr lang="en-US" sz="1600" dirty="0"/>
              <a:t> 2015 Aug 26. PMID: 26306783.</a:t>
            </a:r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endParaRPr lang="en-US" sz="1100" dirty="0"/>
          </a:p>
          <a:p>
            <a:pPr marL="494100" indent="-457200">
              <a:lnSpc>
                <a:spcPct val="90000"/>
              </a:lnSpc>
              <a:buFont typeface="+mj-lt"/>
              <a:buAutoNum type="arabicPeriod"/>
            </a:pPr>
            <a:endParaRPr lang="en-US" sz="11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EF4E39-0AA6-40B4-B6AC-0EAAA5722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3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180"/>
    </mc:Choice>
    <mc:Fallback>
      <p:transition spd="slow" advTm="2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0525BA9-A43C-4507-B537-1C1FE195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3F7E-6249-4375-9542-7AD68DB7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95" y="1066799"/>
            <a:ext cx="4539343" cy="47244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MYCN is major oncogene that plays a role in numerous cancer types. Many cancers exhibit an upregulation of MYCN which is why we will be focusing on this gene.</a:t>
            </a:r>
          </a:p>
          <a:p>
            <a:pPr lvl="0"/>
            <a:r>
              <a:rPr lang="en-US" dirty="0"/>
              <a:t>MYCN is responsible for activation of transcription of genes responsible for (5):</a:t>
            </a:r>
          </a:p>
          <a:p>
            <a:pPr lvl="1"/>
            <a:r>
              <a:rPr lang="en-US" dirty="0"/>
              <a:t>Metastasis</a:t>
            </a:r>
          </a:p>
          <a:p>
            <a:pPr lvl="1"/>
            <a:r>
              <a:rPr lang="en-US" dirty="0"/>
              <a:t>Survival</a:t>
            </a:r>
          </a:p>
          <a:p>
            <a:pPr lvl="1"/>
            <a:r>
              <a:rPr lang="en-US" dirty="0"/>
              <a:t>Proliferation</a:t>
            </a:r>
          </a:p>
          <a:p>
            <a:pPr lvl="1"/>
            <a:r>
              <a:rPr lang="en-US" dirty="0"/>
              <a:t>Angiogenesis</a:t>
            </a:r>
          </a:p>
          <a:p>
            <a:pPr marL="415800" indent="-342900"/>
            <a:endParaRPr 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6FD794E-584A-4E6D-9325-2FCF354F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BE163-23E8-4C55-B06C-ACB0C871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409" y="2634343"/>
            <a:ext cx="3994527" cy="3156856"/>
          </a:xfrm>
          <a:effectLst/>
        </p:spPr>
        <p:txBody>
          <a:bodyPr anchor="t">
            <a:normAutofit/>
          </a:bodyPr>
          <a:lstStyle/>
          <a:p>
            <a:pPr algn="l"/>
            <a:r>
              <a:rPr lang="en-US" dirty="0"/>
              <a:t>Background Knowledge (MYCN)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DFF2C-5A04-407E-915B-ED139C42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ABC09E-BFF8-4A0D-90D4-2ED82F59F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7"/>
    </mc:Choice>
    <mc:Fallback>
      <p:transition spd="slow" advTm="2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3AC53E-BC95-4D38-8596-665788B72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3514" y="1371600"/>
            <a:ext cx="4082143" cy="4876800"/>
          </a:xfrm>
        </p:spPr>
        <p:txBody>
          <a:bodyPr>
            <a:normAutofit/>
          </a:bodyPr>
          <a:lstStyle/>
          <a:p>
            <a:r>
              <a:rPr lang="en-US" sz="2000" dirty="0"/>
              <a:t>MYCN can activate transcription of genes involved in metastasis, survival, proliferation, pluripotency, self-renewal, and angiogenesis (5).</a:t>
            </a:r>
          </a:p>
          <a:p>
            <a:endParaRPr lang="en-US" sz="2000" dirty="0"/>
          </a:p>
          <a:p>
            <a:r>
              <a:rPr lang="en-US" sz="2000" dirty="0"/>
              <a:t> Additionally, MYCN can suppress expression of genes that promote differentiation, cell cycle arrest, immune surveillance, and genes that antagonize metastasis and angiogenesis (5).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67B9B67-93FC-468E-852C-C886A146E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39" y="371227"/>
            <a:ext cx="6307962" cy="61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B24ABD-A8CA-4E4E-BD0C-77A4704DAB81}"/>
              </a:ext>
            </a:extLst>
          </p:cNvPr>
          <p:cNvSpPr txBox="1"/>
          <p:nvPr/>
        </p:nvSpPr>
        <p:spPr>
          <a:xfrm>
            <a:off x="11739632" y="64008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(5)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90FDA3D-C514-456E-B162-C2019EAC0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81"/>
    </mc:Choice>
    <mc:Fallback>
      <p:transition spd="slow" advTm="2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0525BA9-A43C-4507-B537-1C1FE195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3F7E-6249-4375-9542-7AD68DB7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80" y="1219200"/>
            <a:ext cx="4539343" cy="5399313"/>
          </a:xfrm>
        </p:spPr>
        <p:txBody>
          <a:bodyPr>
            <a:normAutofit/>
          </a:bodyPr>
          <a:lstStyle/>
          <a:p>
            <a:r>
              <a:rPr lang="en-US" dirty="0"/>
              <a:t>FOXM1 is another gene that is found in many cancers.</a:t>
            </a:r>
          </a:p>
          <a:p>
            <a:r>
              <a:rPr lang="en-US" dirty="0"/>
              <a:t>FOXM1 is responsible for (1):</a:t>
            </a:r>
          </a:p>
          <a:p>
            <a:pPr lvl="1"/>
            <a:r>
              <a:rPr lang="en-US" dirty="0"/>
              <a:t>Metastasis</a:t>
            </a:r>
          </a:p>
          <a:p>
            <a:pPr lvl="1"/>
            <a:r>
              <a:rPr lang="en-US" dirty="0"/>
              <a:t>Cell Growth</a:t>
            </a:r>
          </a:p>
          <a:p>
            <a:pPr lvl="1"/>
            <a:r>
              <a:rPr lang="en-US" dirty="0"/>
              <a:t>Chemo-resistance</a:t>
            </a:r>
          </a:p>
          <a:p>
            <a:pPr lvl="1"/>
            <a:r>
              <a:rPr lang="en-US" dirty="0"/>
              <a:t>Anti-apoptosis effects</a:t>
            </a:r>
          </a:p>
          <a:p>
            <a:pPr lvl="1"/>
            <a:r>
              <a:rPr lang="en-US" dirty="0"/>
              <a:t>Protection from oxidative stress</a:t>
            </a:r>
          </a:p>
          <a:p>
            <a:r>
              <a:rPr lang="en-US" dirty="0"/>
              <a:t>Research shows there is a downstream link between MYCN and FOXM1 expression (2).</a:t>
            </a:r>
          </a:p>
          <a:p>
            <a:pPr marL="415800" indent="-342900"/>
            <a:endParaRPr 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6FD794E-584A-4E6D-9325-2FCF354F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BE163-23E8-4C55-B06C-ACB0C871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409" y="2634343"/>
            <a:ext cx="3994527" cy="3156856"/>
          </a:xfrm>
          <a:effectLst/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Background Knowledge (FOXM1)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DFF2C-5A04-407E-915B-ED139C42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6B0E4A-F344-4DFD-81B5-ACF78784E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6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56"/>
    </mc:Choice>
    <mc:Fallback>
      <p:transition spd="slow" advTm="2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2231" y="5591280"/>
            <a:ext cx="10355326" cy="543472"/>
          </a:xfrm>
        </p:spPr>
        <p:txBody>
          <a:bodyPr>
            <a:normAutofit fontScale="90000"/>
          </a:bodyPr>
          <a:lstStyle/>
          <a:p>
            <a:r>
              <a:rPr lang="en-US">
                <a:effectLst/>
              </a:rPr>
              <a:t> A study (2) indicated that FOXM1 could stimulate expression of genes involved in various steps of tumor metastasis, including epithelial–mesenchymal transition (EMT), cell migration, and pre-metastatic niche formation.</a:t>
            </a:r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764" r="2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7557" y="403601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(1)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ED2C247-94DD-47C6-A7BE-A094030AC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8"/>
    </mc:Choice>
    <mc:Fallback>
      <p:transition spd="slow" advTm="7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525BA9-A43C-4507-B537-1C1FE195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3F7E-6249-4375-9542-7AD68DB7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66801"/>
            <a:ext cx="4539343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err="1"/>
              <a:t>Vorinostat</a:t>
            </a:r>
            <a:r>
              <a:rPr lang="en-US" sz="1900"/>
              <a:t> (</a:t>
            </a:r>
            <a:r>
              <a:rPr lang="en-US" sz="1900" err="1"/>
              <a:t>suberoylanilide</a:t>
            </a:r>
            <a:r>
              <a:rPr lang="en-US" sz="1900"/>
              <a:t> hydroxamic acid, SAHA) is a Histone Deacetylase (HDAC) inhibitor which is shown through clinical trials to induce apoptosis in several human tumor types (6).</a:t>
            </a:r>
          </a:p>
          <a:p>
            <a:pPr>
              <a:lnSpc>
                <a:spcPct val="90000"/>
              </a:lnSpc>
            </a:pPr>
            <a:r>
              <a:rPr lang="en-US" sz="1900"/>
              <a:t>Research shows that SAHA decreased cell viability in cell lines tested through apoptosis induction (6).</a:t>
            </a:r>
          </a:p>
          <a:p>
            <a:pPr>
              <a:lnSpc>
                <a:spcPct val="90000"/>
              </a:lnSpc>
            </a:pPr>
            <a:r>
              <a:rPr lang="en-US" sz="1900"/>
              <a:t>SAHA had a stronger effect on cell lines carrying an amplified MYCN gene (6). </a:t>
            </a:r>
          </a:p>
          <a:p>
            <a:pPr>
              <a:lnSpc>
                <a:spcPct val="90000"/>
              </a:lnSpc>
            </a:pPr>
            <a:r>
              <a:rPr lang="en-US" sz="1900"/>
              <a:t>A decrease in MYCN mRNA and protein levels was observed in SAHA treated cell lines (6).</a:t>
            </a:r>
          </a:p>
          <a:p>
            <a:pPr marL="415800" indent="-342900">
              <a:lnSpc>
                <a:spcPct val="90000"/>
              </a:lnSpc>
            </a:pPr>
            <a:endParaRPr lang="en-US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FD794E-584A-4E6D-9325-2FCF354F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BE163-23E8-4C55-B06C-ACB0C871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409" y="2623457"/>
            <a:ext cx="3994527" cy="3167742"/>
          </a:xfrm>
          <a:effectLst/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Background Knowledge (SAHA)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DFF2C-5A04-407E-915B-ED139C42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8634F1-5D9A-40E6-886D-3A626F7AD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19"/>
    </mc:Choice>
    <mc:Fallback>
      <p:transition spd="slow" advTm="5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6FFB9A-42C2-4912-A272-5C8D0151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n-US"/>
              <a:t>Hypothesis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97F2C-D34B-494C-9CB0-7C7EE3D9E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1567543"/>
            <a:ext cx="5959791" cy="4223658"/>
          </a:xfrm>
          <a:effectLst/>
        </p:spPr>
        <p:txBody>
          <a:bodyPr anchor="ctr">
            <a:normAutofit/>
          </a:bodyPr>
          <a:lstStyle/>
          <a:p>
            <a:pPr marL="3690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We believe that the introduction of SAHA into a cell environment will inhibit MYCN. This will cause the downregulation of FOXM1 in the cell environment leading to a decrease in tumorigenesis.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BA64A1-9E35-4FB1-AD2B-03BCE5407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5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2"/>
    </mc:Choice>
    <mc:Fallback>
      <p:transition spd="slow" advTm="1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 dirty="0"/>
              <a:t>Steps for Experiment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77D423-FE81-4236-89DE-39776B81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41" y="609599"/>
            <a:ext cx="6889687" cy="5273675"/>
          </a:xfrm>
          <a:prstGeom prst="rect">
            <a:avLst/>
          </a:prstGeom>
        </p:spPr>
      </p:pic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BD98D590-709B-A155-A105-20F16D70C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764739"/>
              </p:ext>
            </p:extLst>
          </p:nvPr>
        </p:nvGraphicFramePr>
        <p:xfrm>
          <a:off x="4680641" y="-87086"/>
          <a:ext cx="6889687" cy="587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BC245F-F3A1-4B08-85CD-28F047831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4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25"/>
    </mc:Choice>
    <mc:Fallback>
      <p:transition spd="slow" advTm="9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969818"/>
          </a:xfrm>
        </p:spPr>
        <p:txBody>
          <a:bodyPr/>
          <a:lstStyle/>
          <a:p>
            <a:r>
              <a:rPr lang="en-US"/>
              <a:t>SAHA Inhibition Effect on Y79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13793" y="5013797"/>
            <a:ext cx="3706889" cy="3359681"/>
          </a:xfrm>
        </p:spPr>
        <p:txBody>
          <a:bodyPr/>
          <a:lstStyle/>
          <a:p>
            <a:r>
              <a:rPr lang="en-US"/>
              <a:t>EVE Cell Counter Data Collected by Raj on April 19</a:t>
            </a:r>
            <a:r>
              <a:rPr lang="en-US" baseline="30000"/>
              <a:t>th</a:t>
            </a:r>
            <a:r>
              <a:rPr lang="en-US"/>
              <a:t>, 2022</a:t>
            </a:r>
          </a:p>
          <a:p>
            <a:endParaRPr lang="en-US"/>
          </a:p>
          <a:p>
            <a:r>
              <a:rPr lang="en-US"/>
              <a:t>Shows decreased cell growth after introduction of SAHA post 72hrs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88275" y="293716"/>
            <a:ext cx="6290611" cy="627189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5209"/>
              </p:ext>
            </p:extLst>
          </p:nvPr>
        </p:nvGraphicFramePr>
        <p:xfrm>
          <a:off x="236013" y="1783692"/>
          <a:ext cx="5062450" cy="3029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966">
                  <a:extLst>
                    <a:ext uri="{9D8B030D-6E8A-4147-A177-3AD203B41FA5}">
                      <a16:colId xmlns:a16="http://schemas.microsoft.com/office/drawing/2014/main" val="3721739317"/>
                    </a:ext>
                  </a:extLst>
                </a:gridCol>
                <a:gridCol w="928958">
                  <a:extLst>
                    <a:ext uri="{9D8B030D-6E8A-4147-A177-3AD203B41FA5}">
                      <a16:colId xmlns:a16="http://schemas.microsoft.com/office/drawing/2014/main" val="1859173934"/>
                    </a:ext>
                  </a:extLst>
                </a:gridCol>
                <a:gridCol w="962546">
                  <a:extLst>
                    <a:ext uri="{9D8B030D-6E8A-4147-A177-3AD203B41FA5}">
                      <a16:colId xmlns:a16="http://schemas.microsoft.com/office/drawing/2014/main" val="2055227128"/>
                    </a:ext>
                  </a:extLst>
                </a:gridCol>
                <a:gridCol w="1012490">
                  <a:extLst>
                    <a:ext uri="{9D8B030D-6E8A-4147-A177-3AD203B41FA5}">
                      <a16:colId xmlns:a16="http://schemas.microsoft.com/office/drawing/2014/main" val="2373169016"/>
                    </a:ext>
                  </a:extLst>
                </a:gridCol>
                <a:gridCol w="1012490">
                  <a:extLst>
                    <a:ext uri="{9D8B030D-6E8A-4147-A177-3AD203B41FA5}">
                      <a16:colId xmlns:a16="http://schemas.microsoft.com/office/drawing/2014/main" val="1454340613"/>
                    </a:ext>
                  </a:extLst>
                </a:gridCol>
              </a:tblGrid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Dose, </a:t>
                      </a:r>
                      <a:r>
                        <a:rPr lang="en-US" b="0" err="1"/>
                        <a:t>uM</a:t>
                      </a:r>
                      <a:r>
                        <a:rPr lang="en-US" b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Live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Dead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Viability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270360"/>
                  </a:ext>
                </a:extLst>
              </a:tr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2.15E5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2.0E5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1.0E4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620965"/>
                  </a:ext>
                </a:extLst>
              </a:tr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1.1E5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1.1E5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637540"/>
                  </a:ext>
                </a:extLst>
              </a:tr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837995"/>
                  </a:ext>
                </a:extLst>
              </a:tr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1.0E4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1.0E4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001731"/>
                  </a:ext>
                </a:extLst>
              </a:tr>
              <a:tr h="504896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1.5E4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1.5E4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46738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B1343C-1AC3-4E3F-A2D8-8BC8E73DF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42"/>
    </mc:Choice>
    <mc:Fallback>
      <p:transition spd="slow" advTm="14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0</TotalTime>
  <Words>875</Words>
  <Application>Microsoft Office PowerPoint</Application>
  <PresentationFormat>Widescreen</PresentationFormat>
  <Paragraphs>91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Calisto MT</vt:lpstr>
      <vt:lpstr>Wingdings 2</vt:lpstr>
      <vt:lpstr>Slate</vt:lpstr>
      <vt:lpstr>SAHA Inhibits Growth of Metastatic Retinoblastoma via Inhibition of MYCN-Mediated FOXM1 Expression</vt:lpstr>
      <vt:lpstr>Background Knowledge (MYCN)</vt:lpstr>
      <vt:lpstr>PowerPoint Presentation</vt:lpstr>
      <vt:lpstr>Background Knowledge (FOXM1)</vt:lpstr>
      <vt:lpstr> A study (2) indicated that FOXM1 could stimulate expression of genes involved in various steps of tumor metastasis, including epithelial–mesenchymal transition (EMT), cell migration, and pre-metastatic niche formation.</vt:lpstr>
      <vt:lpstr>Background Knowledge (SAHA)</vt:lpstr>
      <vt:lpstr>Hypothesis</vt:lpstr>
      <vt:lpstr>Steps for Experiment</vt:lpstr>
      <vt:lpstr>SAHA Inhibition Effect on Y79</vt:lpstr>
      <vt:lpstr>qPCR Results (c-MYC)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SAHA Effects on Y79</dc:title>
  <dc:creator>John Soto</dc:creator>
  <cp:lastModifiedBy>JOHN SOTO1</cp:lastModifiedBy>
  <cp:revision>1</cp:revision>
  <cp:lastPrinted>2022-05-05T03:19:54Z</cp:lastPrinted>
  <dcterms:created xsi:type="dcterms:W3CDTF">2022-04-27T00:01:51Z</dcterms:created>
  <dcterms:modified xsi:type="dcterms:W3CDTF">2022-05-05T03:41:47Z</dcterms:modified>
</cp:coreProperties>
</file>